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9" r:id="rId3"/>
    <p:sldId id="282" r:id="rId4"/>
    <p:sldId id="283" r:id="rId5"/>
    <p:sldId id="284" r:id="rId6"/>
    <p:sldId id="286" r:id="rId7"/>
    <p:sldId id="287" r:id="rId8"/>
    <p:sldId id="288" r:id="rId9"/>
    <p:sldId id="289" r:id="rId10"/>
    <p:sldId id="291" r:id="rId11"/>
    <p:sldId id="272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3" r:id="rId23"/>
    <p:sldId id="301" r:id="rId24"/>
    <p:sldId id="304" r:id="rId25"/>
    <p:sldId id="305" r:id="rId26"/>
    <p:sldId id="302" r:id="rId27"/>
    <p:sldId id="281" r:id="rId28"/>
  </p:sldIdLst>
  <p:sldSz cx="12188825" cy="6858000"/>
  <p:notesSz cx="6858000" cy="9144000"/>
  <p:custDataLst>
    <p:tags r:id="rId31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1E06A-A3EB-4026-8879-89143C279998}" v="244" dt="2024-03-20T13:03:22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115" d="100"/>
          <a:sy n="115" d="100"/>
        </p:scale>
        <p:origin x="432" y="4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663C8-2189-479F-BF5E-C6D751DCC3C3}" type="doc">
      <dgm:prSet loTypeId="urn:microsoft.com/office/officeart/2005/8/layout/lProcess2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7F186862-1C37-4BEB-82EB-B8CFCF83B3EC}">
      <dgm:prSet phldrT="[Text]"/>
      <dgm:spPr/>
      <dgm:t>
        <a:bodyPr/>
        <a:lstStyle/>
        <a:p>
          <a:r>
            <a:rPr lang="it-IT" dirty="0"/>
            <a:t>Modello MOSCOW</a:t>
          </a:r>
        </a:p>
      </dgm:t>
    </dgm:pt>
    <dgm:pt modelId="{AE234422-AF1D-4155-B88A-2CE2B6C316D0}" type="parTrans" cxnId="{39E28C6B-D5CA-4998-91FA-ECC29AD39AB6}">
      <dgm:prSet/>
      <dgm:spPr/>
      <dgm:t>
        <a:bodyPr/>
        <a:lstStyle/>
        <a:p>
          <a:endParaRPr lang="it-IT"/>
        </a:p>
      </dgm:t>
    </dgm:pt>
    <dgm:pt modelId="{3C310A01-B31F-4466-A2C1-DE2946336F69}" type="sibTrans" cxnId="{39E28C6B-D5CA-4998-91FA-ECC29AD39AB6}">
      <dgm:prSet/>
      <dgm:spPr/>
      <dgm:t>
        <a:bodyPr/>
        <a:lstStyle/>
        <a:p>
          <a:endParaRPr lang="it-IT"/>
        </a:p>
      </dgm:t>
    </dgm:pt>
    <dgm:pt modelId="{E396958C-5521-4C8C-849C-CCFBD2DE9372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essenziali per il funzionamento base dell'applicazione.</a:t>
          </a:r>
          <a:endParaRPr lang="it-IT" dirty="0"/>
        </a:p>
      </dgm:t>
    </dgm:pt>
    <dgm:pt modelId="{5E0563B8-1AC6-468D-841D-1FFB1689D5B7}" type="parTrans" cxnId="{8286DCCD-D70E-4746-806E-55146BAC097C}">
      <dgm:prSet/>
      <dgm:spPr/>
      <dgm:t>
        <a:bodyPr/>
        <a:lstStyle/>
        <a:p>
          <a:endParaRPr lang="it-IT"/>
        </a:p>
      </dgm:t>
    </dgm:pt>
    <dgm:pt modelId="{DD13DF7A-C14C-492E-A7D4-C0851C7FEFB4}" type="sibTrans" cxnId="{8286DCCD-D70E-4746-806E-55146BAC097C}">
      <dgm:prSet/>
      <dgm:spPr/>
      <dgm:t>
        <a:bodyPr/>
        <a:lstStyle/>
        <a:p>
          <a:endParaRPr lang="it-IT"/>
        </a:p>
      </dgm:t>
    </dgm:pt>
    <dgm:pt modelId="{98F148CA-6EC5-49BC-8AF4-EC0113C2D529}">
      <dgm:prSet phldrT="[Text]"/>
      <dgm:spPr/>
      <dgm:t>
        <a:bodyPr/>
        <a:lstStyle/>
        <a:p>
          <a:r>
            <a:rPr lang="it-IT" dirty="0"/>
            <a:t>Modello    KANO</a:t>
          </a:r>
        </a:p>
      </dgm:t>
    </dgm:pt>
    <dgm:pt modelId="{15FD5ED8-86B4-4423-AE97-CC40460DBDBA}" type="parTrans" cxnId="{860E1E02-CFF9-44C6-A8DE-0D2B76E28DD1}">
      <dgm:prSet/>
      <dgm:spPr/>
      <dgm:t>
        <a:bodyPr/>
        <a:lstStyle/>
        <a:p>
          <a:endParaRPr lang="it-IT"/>
        </a:p>
      </dgm:t>
    </dgm:pt>
    <dgm:pt modelId="{3B22D9B7-763F-48D3-B4CD-B76FB00814EF}" type="sibTrans" cxnId="{860E1E02-CFF9-44C6-A8DE-0D2B76E28DD1}">
      <dgm:prSet/>
      <dgm:spPr/>
      <dgm:t>
        <a:bodyPr/>
        <a:lstStyle/>
        <a:p>
          <a:endParaRPr lang="it-IT"/>
        </a:p>
      </dgm:t>
    </dgm:pt>
    <dgm:pt modelId="{FA78EA1B-B3EC-4000-A395-F6749D815C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desiderabili ma non indispensabili.</a:t>
          </a:r>
          <a:endParaRPr lang="it-IT" dirty="0"/>
        </a:p>
      </dgm:t>
    </dgm:pt>
    <dgm:pt modelId="{F8A10310-F4B1-4E20-B8BE-31787348A059}" type="parTrans" cxnId="{7F4EFC4C-C0FC-4D7E-8D24-DF55D37909BF}">
      <dgm:prSet/>
      <dgm:spPr/>
      <dgm:t>
        <a:bodyPr/>
        <a:lstStyle/>
        <a:p>
          <a:endParaRPr lang="it-IT"/>
        </a:p>
      </dgm:t>
    </dgm:pt>
    <dgm:pt modelId="{AE5B9A15-65AC-415F-A907-A58C3EA702E4}" type="sibTrans" cxnId="{7F4EFC4C-C0FC-4D7E-8D24-DF55D37909BF}">
      <dgm:prSet/>
      <dgm:spPr/>
      <dgm:t>
        <a:bodyPr/>
        <a:lstStyle/>
        <a:p>
          <a:endParaRPr lang="it-IT"/>
        </a:p>
      </dgm:t>
    </dgm:pt>
    <dgm:pt modelId="{2B078953-1DBF-4939-BF84-526F58969F9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opzionali che possono essere inclusi se il tempo e le risorse lo permettono.</a:t>
          </a:r>
          <a:endParaRPr lang="it-IT" dirty="0"/>
        </a:p>
      </dgm:t>
    </dgm:pt>
    <dgm:pt modelId="{ED94A296-9786-47F6-85C7-E0C707CB969B}" type="parTrans" cxnId="{C125F69F-F99B-4B89-AE93-CAB48237E5D2}">
      <dgm:prSet/>
      <dgm:spPr/>
      <dgm:t>
        <a:bodyPr/>
        <a:lstStyle/>
        <a:p>
          <a:endParaRPr lang="it-IT"/>
        </a:p>
      </dgm:t>
    </dgm:pt>
    <dgm:pt modelId="{06F3EE9D-795B-44FF-8A76-3C3CA102D49E}" type="sibTrans" cxnId="{C125F69F-F99B-4B89-AE93-CAB48237E5D2}">
      <dgm:prSet/>
      <dgm:spPr/>
      <dgm:t>
        <a:bodyPr/>
        <a:lstStyle/>
        <a:p>
          <a:endParaRPr lang="it-IT"/>
        </a:p>
      </dgm:t>
    </dgm:pt>
    <dgm:pt modelId="{091ACC18-3577-4507-AF08-AB26FD9AB4A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non inclusi nell'attuale versione del progetto ma considerati per il futuro.</a:t>
          </a:r>
          <a:endParaRPr lang="it-IT" dirty="0"/>
        </a:p>
      </dgm:t>
    </dgm:pt>
    <dgm:pt modelId="{B46E802B-A07E-4648-8051-4A5C8D5C3427}" type="parTrans" cxnId="{7D6B3FB2-B376-4FD9-AA99-90D78275AF85}">
      <dgm:prSet/>
      <dgm:spPr/>
      <dgm:t>
        <a:bodyPr/>
        <a:lstStyle/>
        <a:p>
          <a:endParaRPr lang="it-IT"/>
        </a:p>
      </dgm:t>
    </dgm:pt>
    <dgm:pt modelId="{291F72C1-D0C2-44E9-91C7-F63804D83559}" type="sibTrans" cxnId="{7D6B3FB2-B376-4FD9-AA99-90D78275AF85}">
      <dgm:prSet/>
      <dgm:spPr/>
      <dgm:t>
        <a:bodyPr/>
        <a:lstStyle/>
        <a:p>
          <a:endParaRPr lang="it-IT"/>
        </a:p>
      </dgm:t>
    </dgm:pt>
    <dgm:pt modelId="{AC97E52A-7B35-4C2B-AC76-A4140DFD9F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b="0" i="0" dirty="0"/>
            <a:t>riguardano le funzionalità dirette del sistema.</a:t>
          </a:r>
        </a:p>
      </dgm:t>
    </dgm:pt>
    <dgm:pt modelId="{229199C1-CBCA-475D-BC30-176C64C68D1A}" type="parTrans" cxnId="{3D652F4C-A271-44BB-B0A9-AACD5FD11C94}">
      <dgm:prSet/>
      <dgm:spPr/>
      <dgm:t>
        <a:bodyPr/>
        <a:lstStyle/>
        <a:p>
          <a:endParaRPr lang="it-IT"/>
        </a:p>
      </dgm:t>
    </dgm:pt>
    <dgm:pt modelId="{7BB1B595-D42F-441F-A2C2-6536878C51D4}" type="sibTrans" cxnId="{3D652F4C-A271-44BB-B0A9-AACD5FD11C94}">
      <dgm:prSet/>
      <dgm:spPr/>
      <dgm:t>
        <a:bodyPr/>
        <a:lstStyle/>
        <a:p>
          <a:endParaRPr lang="it-IT"/>
        </a:p>
      </dgm:t>
    </dgm:pt>
    <dgm:pt modelId="{C4190320-0E45-456F-B31C-18C92D4D35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b="0" i="0" dirty="0"/>
            <a:t>definiscono gli standard di qualità, accessibilità e sicurezza da rispettare.</a:t>
          </a:r>
        </a:p>
      </dgm:t>
    </dgm:pt>
    <dgm:pt modelId="{2AE46FE5-B03A-4381-AE30-10ED6F3552AB}" type="parTrans" cxnId="{73E8DF83-B023-4386-A539-859B18E6B6F3}">
      <dgm:prSet/>
      <dgm:spPr/>
      <dgm:t>
        <a:bodyPr/>
        <a:lstStyle/>
        <a:p>
          <a:endParaRPr lang="it-IT"/>
        </a:p>
      </dgm:t>
    </dgm:pt>
    <dgm:pt modelId="{DA50E281-EC34-47B4-96B8-63339E0561E3}" type="sibTrans" cxnId="{73E8DF83-B023-4386-A539-859B18E6B6F3}">
      <dgm:prSet/>
      <dgm:spPr/>
      <dgm:t>
        <a:bodyPr/>
        <a:lstStyle/>
        <a:p>
          <a:endParaRPr lang="it-IT"/>
        </a:p>
      </dgm:t>
    </dgm:pt>
    <dgm:pt modelId="{A4CA6939-9786-4FA0-9C1C-C3A1C42B7D15}" type="pres">
      <dgm:prSet presAssocID="{5A5663C8-2189-479F-BF5E-C6D751DCC3C3}" presName="theList" presStyleCnt="0">
        <dgm:presLayoutVars>
          <dgm:dir/>
          <dgm:animLvl val="lvl"/>
          <dgm:resizeHandles val="exact"/>
        </dgm:presLayoutVars>
      </dgm:prSet>
      <dgm:spPr/>
    </dgm:pt>
    <dgm:pt modelId="{91B8DF44-1A97-40F3-B8FF-903AC36CDE9C}" type="pres">
      <dgm:prSet presAssocID="{7F186862-1C37-4BEB-82EB-B8CFCF83B3EC}" presName="compNode" presStyleCnt="0"/>
      <dgm:spPr/>
    </dgm:pt>
    <dgm:pt modelId="{6C51A581-7CD7-4BA4-BA84-9E328DAC9994}" type="pres">
      <dgm:prSet presAssocID="{7F186862-1C37-4BEB-82EB-B8CFCF83B3EC}" presName="aNode" presStyleLbl="bgShp" presStyleIdx="0" presStyleCnt="2" custLinFactNeighborX="-28234" custLinFactNeighborY="65529"/>
      <dgm:spPr/>
    </dgm:pt>
    <dgm:pt modelId="{D0268D43-925C-4523-9D75-C1EB1630A7EE}" type="pres">
      <dgm:prSet presAssocID="{7F186862-1C37-4BEB-82EB-B8CFCF83B3EC}" presName="textNode" presStyleLbl="bgShp" presStyleIdx="0" presStyleCnt="2"/>
      <dgm:spPr/>
    </dgm:pt>
    <dgm:pt modelId="{4A336758-3B68-4EC4-AA2A-108C3CBDECE7}" type="pres">
      <dgm:prSet presAssocID="{7F186862-1C37-4BEB-82EB-B8CFCF83B3EC}" presName="compChildNode" presStyleCnt="0"/>
      <dgm:spPr/>
    </dgm:pt>
    <dgm:pt modelId="{48FC1A93-FB24-46C6-92D5-64D50EEB738A}" type="pres">
      <dgm:prSet presAssocID="{7F186862-1C37-4BEB-82EB-B8CFCF83B3EC}" presName="theInnerList" presStyleCnt="0"/>
      <dgm:spPr/>
    </dgm:pt>
    <dgm:pt modelId="{253EBC9A-2ED7-49BC-BB34-2DA95EF166F6}" type="pres">
      <dgm:prSet presAssocID="{E396958C-5521-4C8C-849C-CCFBD2DE9372}" presName="childNode" presStyleLbl="node1" presStyleIdx="0" presStyleCnt="6">
        <dgm:presLayoutVars>
          <dgm:bulletEnabled val="1"/>
        </dgm:presLayoutVars>
      </dgm:prSet>
      <dgm:spPr/>
    </dgm:pt>
    <dgm:pt modelId="{B4CCF30F-9404-4C52-BC7D-C59F89719FD3}" type="pres">
      <dgm:prSet presAssocID="{E396958C-5521-4C8C-849C-CCFBD2DE9372}" presName="aSpace2" presStyleCnt="0"/>
      <dgm:spPr/>
    </dgm:pt>
    <dgm:pt modelId="{F235EF57-90F5-4830-AD7B-4D391D5DA904}" type="pres">
      <dgm:prSet presAssocID="{FA78EA1B-B3EC-4000-A395-F6749D815CFD}" presName="childNode" presStyleLbl="node1" presStyleIdx="1" presStyleCnt="6">
        <dgm:presLayoutVars>
          <dgm:bulletEnabled val="1"/>
        </dgm:presLayoutVars>
      </dgm:prSet>
      <dgm:spPr/>
    </dgm:pt>
    <dgm:pt modelId="{06176F33-EA7A-4AB9-98D9-8CBF560E6D76}" type="pres">
      <dgm:prSet presAssocID="{FA78EA1B-B3EC-4000-A395-F6749D815CFD}" presName="aSpace2" presStyleCnt="0"/>
      <dgm:spPr/>
    </dgm:pt>
    <dgm:pt modelId="{DDFF1F09-B475-4703-944E-46BBA36A2354}" type="pres">
      <dgm:prSet presAssocID="{2B078953-1DBF-4939-BF84-526F58969F96}" presName="childNode" presStyleLbl="node1" presStyleIdx="2" presStyleCnt="6">
        <dgm:presLayoutVars>
          <dgm:bulletEnabled val="1"/>
        </dgm:presLayoutVars>
      </dgm:prSet>
      <dgm:spPr/>
    </dgm:pt>
    <dgm:pt modelId="{0B551DD9-46D2-4E3E-B3AA-C213432092E8}" type="pres">
      <dgm:prSet presAssocID="{2B078953-1DBF-4939-BF84-526F58969F96}" presName="aSpace2" presStyleCnt="0"/>
      <dgm:spPr/>
    </dgm:pt>
    <dgm:pt modelId="{7B543963-EDA1-4CD2-B668-55AAA2B24996}" type="pres">
      <dgm:prSet presAssocID="{091ACC18-3577-4507-AF08-AB26FD9AB4A8}" presName="childNode" presStyleLbl="node1" presStyleIdx="3" presStyleCnt="6">
        <dgm:presLayoutVars>
          <dgm:bulletEnabled val="1"/>
        </dgm:presLayoutVars>
      </dgm:prSet>
      <dgm:spPr/>
    </dgm:pt>
    <dgm:pt modelId="{B2F1B95D-1103-4E87-9A25-840A4805CAAB}" type="pres">
      <dgm:prSet presAssocID="{7F186862-1C37-4BEB-82EB-B8CFCF83B3EC}" presName="aSpace" presStyleCnt="0"/>
      <dgm:spPr/>
    </dgm:pt>
    <dgm:pt modelId="{E589CDCF-568E-47FD-A117-5B2B01E3EE9E}" type="pres">
      <dgm:prSet presAssocID="{98F148CA-6EC5-49BC-8AF4-EC0113C2D529}" presName="compNode" presStyleCnt="0"/>
      <dgm:spPr/>
    </dgm:pt>
    <dgm:pt modelId="{85367619-6927-405A-84A8-5B90381F2B49}" type="pres">
      <dgm:prSet presAssocID="{98F148CA-6EC5-49BC-8AF4-EC0113C2D529}" presName="aNode" presStyleLbl="bgShp" presStyleIdx="1" presStyleCnt="2"/>
      <dgm:spPr/>
    </dgm:pt>
    <dgm:pt modelId="{D3ED314A-2336-470B-BA75-9749F909B23D}" type="pres">
      <dgm:prSet presAssocID="{98F148CA-6EC5-49BC-8AF4-EC0113C2D529}" presName="textNode" presStyleLbl="bgShp" presStyleIdx="1" presStyleCnt="2"/>
      <dgm:spPr/>
    </dgm:pt>
    <dgm:pt modelId="{9670911B-1485-4FD9-B6B0-1B47BBEF73A9}" type="pres">
      <dgm:prSet presAssocID="{98F148CA-6EC5-49BC-8AF4-EC0113C2D529}" presName="compChildNode" presStyleCnt="0"/>
      <dgm:spPr/>
    </dgm:pt>
    <dgm:pt modelId="{F17E5200-7529-4532-954A-6E12BE524FF1}" type="pres">
      <dgm:prSet presAssocID="{98F148CA-6EC5-49BC-8AF4-EC0113C2D529}" presName="theInnerList" presStyleCnt="0"/>
      <dgm:spPr/>
    </dgm:pt>
    <dgm:pt modelId="{7E200AD4-5674-4550-BDD5-2170037AF622}" type="pres">
      <dgm:prSet presAssocID="{AC97E52A-7B35-4C2B-AC76-A4140DFD9FC7}" presName="childNode" presStyleLbl="node1" presStyleIdx="4" presStyleCnt="6">
        <dgm:presLayoutVars>
          <dgm:bulletEnabled val="1"/>
        </dgm:presLayoutVars>
      </dgm:prSet>
      <dgm:spPr/>
    </dgm:pt>
    <dgm:pt modelId="{85A5BFC3-8DDE-42FB-A85A-66EAC58A769B}" type="pres">
      <dgm:prSet presAssocID="{AC97E52A-7B35-4C2B-AC76-A4140DFD9FC7}" presName="aSpace2" presStyleCnt="0"/>
      <dgm:spPr/>
    </dgm:pt>
    <dgm:pt modelId="{9E57EBF4-AD55-4B9F-97F3-BBF979A69BBA}" type="pres">
      <dgm:prSet presAssocID="{C4190320-0E45-456F-B31C-18C92D4D35D8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60E1E02-CFF9-44C6-A8DE-0D2B76E28DD1}" srcId="{5A5663C8-2189-479F-BF5E-C6D751DCC3C3}" destId="{98F148CA-6EC5-49BC-8AF4-EC0113C2D529}" srcOrd="1" destOrd="0" parTransId="{15FD5ED8-86B4-4423-AE97-CC40460DBDBA}" sibTransId="{3B22D9B7-763F-48D3-B4CD-B76FB00814EF}"/>
    <dgm:cxn modelId="{F95CF508-F338-435A-8CD1-A63B49126C38}" type="presOf" srcId="{C4190320-0E45-456F-B31C-18C92D4D35D8}" destId="{9E57EBF4-AD55-4B9F-97F3-BBF979A69BBA}" srcOrd="0" destOrd="0" presId="urn:microsoft.com/office/officeart/2005/8/layout/lProcess2"/>
    <dgm:cxn modelId="{31EC5F0C-639E-479A-9BA2-C36323CE79B4}" type="presOf" srcId="{FA78EA1B-B3EC-4000-A395-F6749D815CFD}" destId="{F235EF57-90F5-4830-AD7B-4D391D5DA904}" srcOrd="0" destOrd="0" presId="urn:microsoft.com/office/officeart/2005/8/layout/lProcess2"/>
    <dgm:cxn modelId="{7D873549-8EF0-40FD-8DA7-67DF0668322A}" type="presOf" srcId="{E396958C-5521-4C8C-849C-CCFBD2DE9372}" destId="{253EBC9A-2ED7-49BC-BB34-2DA95EF166F6}" srcOrd="0" destOrd="0" presId="urn:microsoft.com/office/officeart/2005/8/layout/lProcess2"/>
    <dgm:cxn modelId="{7F51D26A-DB50-4D41-857E-498C3B27890D}" type="presOf" srcId="{7F186862-1C37-4BEB-82EB-B8CFCF83B3EC}" destId="{D0268D43-925C-4523-9D75-C1EB1630A7EE}" srcOrd="1" destOrd="0" presId="urn:microsoft.com/office/officeart/2005/8/layout/lProcess2"/>
    <dgm:cxn modelId="{39E28C6B-D5CA-4998-91FA-ECC29AD39AB6}" srcId="{5A5663C8-2189-479F-BF5E-C6D751DCC3C3}" destId="{7F186862-1C37-4BEB-82EB-B8CFCF83B3EC}" srcOrd="0" destOrd="0" parTransId="{AE234422-AF1D-4155-B88A-2CE2B6C316D0}" sibTransId="{3C310A01-B31F-4466-A2C1-DE2946336F69}"/>
    <dgm:cxn modelId="{3D652F4C-A271-44BB-B0A9-AACD5FD11C94}" srcId="{98F148CA-6EC5-49BC-8AF4-EC0113C2D529}" destId="{AC97E52A-7B35-4C2B-AC76-A4140DFD9FC7}" srcOrd="0" destOrd="0" parTransId="{229199C1-CBCA-475D-BC30-176C64C68D1A}" sibTransId="{7BB1B595-D42F-441F-A2C2-6536878C51D4}"/>
    <dgm:cxn modelId="{7F4EFC4C-C0FC-4D7E-8D24-DF55D37909BF}" srcId="{7F186862-1C37-4BEB-82EB-B8CFCF83B3EC}" destId="{FA78EA1B-B3EC-4000-A395-F6749D815CFD}" srcOrd="1" destOrd="0" parTransId="{F8A10310-F4B1-4E20-B8BE-31787348A059}" sibTransId="{AE5B9A15-65AC-415F-A907-A58C3EA702E4}"/>
    <dgm:cxn modelId="{0D9E506E-0C5A-4A49-B242-5148CDE19D5F}" type="presOf" srcId="{7F186862-1C37-4BEB-82EB-B8CFCF83B3EC}" destId="{6C51A581-7CD7-4BA4-BA84-9E328DAC9994}" srcOrd="0" destOrd="0" presId="urn:microsoft.com/office/officeart/2005/8/layout/lProcess2"/>
    <dgm:cxn modelId="{73E8DF83-B023-4386-A539-859B18E6B6F3}" srcId="{98F148CA-6EC5-49BC-8AF4-EC0113C2D529}" destId="{C4190320-0E45-456F-B31C-18C92D4D35D8}" srcOrd="1" destOrd="0" parTransId="{2AE46FE5-B03A-4381-AE30-10ED6F3552AB}" sibTransId="{DA50E281-EC34-47B4-96B8-63339E0561E3}"/>
    <dgm:cxn modelId="{D8095B86-B43D-4AD3-9743-25563E213DE3}" type="presOf" srcId="{2B078953-1DBF-4939-BF84-526F58969F96}" destId="{DDFF1F09-B475-4703-944E-46BBA36A2354}" srcOrd="0" destOrd="0" presId="urn:microsoft.com/office/officeart/2005/8/layout/lProcess2"/>
    <dgm:cxn modelId="{3106E891-7616-447B-B4FF-27063AC8B1F0}" type="presOf" srcId="{AC97E52A-7B35-4C2B-AC76-A4140DFD9FC7}" destId="{7E200AD4-5674-4550-BDD5-2170037AF622}" srcOrd="0" destOrd="0" presId="urn:microsoft.com/office/officeart/2005/8/layout/lProcess2"/>
    <dgm:cxn modelId="{C125F69F-F99B-4B89-AE93-CAB48237E5D2}" srcId="{7F186862-1C37-4BEB-82EB-B8CFCF83B3EC}" destId="{2B078953-1DBF-4939-BF84-526F58969F96}" srcOrd="2" destOrd="0" parTransId="{ED94A296-9786-47F6-85C7-E0C707CB969B}" sibTransId="{06F3EE9D-795B-44FF-8A76-3C3CA102D49E}"/>
    <dgm:cxn modelId="{5609CAAD-5061-4A84-A9CF-50B0B572B7B3}" type="presOf" srcId="{5A5663C8-2189-479F-BF5E-C6D751DCC3C3}" destId="{A4CA6939-9786-4FA0-9C1C-C3A1C42B7D15}" srcOrd="0" destOrd="0" presId="urn:microsoft.com/office/officeart/2005/8/layout/lProcess2"/>
    <dgm:cxn modelId="{7D6B3FB2-B376-4FD9-AA99-90D78275AF85}" srcId="{7F186862-1C37-4BEB-82EB-B8CFCF83B3EC}" destId="{091ACC18-3577-4507-AF08-AB26FD9AB4A8}" srcOrd="3" destOrd="0" parTransId="{B46E802B-A07E-4648-8051-4A5C8D5C3427}" sibTransId="{291F72C1-D0C2-44E9-91C7-F63804D83559}"/>
    <dgm:cxn modelId="{8286DCCD-D70E-4746-806E-55146BAC097C}" srcId="{7F186862-1C37-4BEB-82EB-B8CFCF83B3EC}" destId="{E396958C-5521-4C8C-849C-CCFBD2DE9372}" srcOrd="0" destOrd="0" parTransId="{5E0563B8-1AC6-468D-841D-1FFB1689D5B7}" sibTransId="{DD13DF7A-C14C-492E-A7D4-C0851C7FEFB4}"/>
    <dgm:cxn modelId="{1C9AFAE1-2C58-49D4-9E2C-609557877041}" type="presOf" srcId="{98F148CA-6EC5-49BC-8AF4-EC0113C2D529}" destId="{D3ED314A-2336-470B-BA75-9749F909B23D}" srcOrd="1" destOrd="0" presId="urn:microsoft.com/office/officeart/2005/8/layout/lProcess2"/>
    <dgm:cxn modelId="{AABA6EF0-92CF-4A7A-9732-5BA7E5683AFC}" type="presOf" srcId="{98F148CA-6EC5-49BC-8AF4-EC0113C2D529}" destId="{85367619-6927-405A-84A8-5B90381F2B49}" srcOrd="0" destOrd="0" presId="urn:microsoft.com/office/officeart/2005/8/layout/lProcess2"/>
    <dgm:cxn modelId="{1D7409FF-4046-4758-8156-928565E37FE9}" type="presOf" srcId="{091ACC18-3577-4507-AF08-AB26FD9AB4A8}" destId="{7B543963-EDA1-4CD2-B668-55AAA2B24996}" srcOrd="0" destOrd="0" presId="urn:microsoft.com/office/officeart/2005/8/layout/lProcess2"/>
    <dgm:cxn modelId="{2A58098C-7765-4B54-A78F-D76D81780F6E}" type="presParOf" srcId="{A4CA6939-9786-4FA0-9C1C-C3A1C42B7D15}" destId="{91B8DF44-1A97-40F3-B8FF-903AC36CDE9C}" srcOrd="0" destOrd="0" presId="urn:microsoft.com/office/officeart/2005/8/layout/lProcess2"/>
    <dgm:cxn modelId="{5B9EFAEE-DCBD-4E37-A5D9-F54BCDF2C033}" type="presParOf" srcId="{91B8DF44-1A97-40F3-B8FF-903AC36CDE9C}" destId="{6C51A581-7CD7-4BA4-BA84-9E328DAC9994}" srcOrd="0" destOrd="0" presId="urn:microsoft.com/office/officeart/2005/8/layout/lProcess2"/>
    <dgm:cxn modelId="{2E0E4BF7-F73A-4826-BDD1-815A07123ECB}" type="presParOf" srcId="{91B8DF44-1A97-40F3-B8FF-903AC36CDE9C}" destId="{D0268D43-925C-4523-9D75-C1EB1630A7EE}" srcOrd="1" destOrd="0" presId="urn:microsoft.com/office/officeart/2005/8/layout/lProcess2"/>
    <dgm:cxn modelId="{A69D4013-83A0-4DA0-AA93-2C2B10C6D0E1}" type="presParOf" srcId="{91B8DF44-1A97-40F3-B8FF-903AC36CDE9C}" destId="{4A336758-3B68-4EC4-AA2A-108C3CBDECE7}" srcOrd="2" destOrd="0" presId="urn:microsoft.com/office/officeart/2005/8/layout/lProcess2"/>
    <dgm:cxn modelId="{45A5F500-451E-4741-8E83-738C00F89619}" type="presParOf" srcId="{4A336758-3B68-4EC4-AA2A-108C3CBDECE7}" destId="{48FC1A93-FB24-46C6-92D5-64D50EEB738A}" srcOrd="0" destOrd="0" presId="urn:microsoft.com/office/officeart/2005/8/layout/lProcess2"/>
    <dgm:cxn modelId="{2D686B58-20CF-4250-AC07-8197C80A3D23}" type="presParOf" srcId="{48FC1A93-FB24-46C6-92D5-64D50EEB738A}" destId="{253EBC9A-2ED7-49BC-BB34-2DA95EF166F6}" srcOrd="0" destOrd="0" presId="urn:microsoft.com/office/officeart/2005/8/layout/lProcess2"/>
    <dgm:cxn modelId="{3E2E1FF3-2186-4C14-AD72-DBB2B1438CAA}" type="presParOf" srcId="{48FC1A93-FB24-46C6-92D5-64D50EEB738A}" destId="{B4CCF30F-9404-4C52-BC7D-C59F89719FD3}" srcOrd="1" destOrd="0" presId="urn:microsoft.com/office/officeart/2005/8/layout/lProcess2"/>
    <dgm:cxn modelId="{077BD4D3-5BED-4EB9-ABB3-A2BC159A222C}" type="presParOf" srcId="{48FC1A93-FB24-46C6-92D5-64D50EEB738A}" destId="{F235EF57-90F5-4830-AD7B-4D391D5DA904}" srcOrd="2" destOrd="0" presId="urn:microsoft.com/office/officeart/2005/8/layout/lProcess2"/>
    <dgm:cxn modelId="{D422B9EC-0D9E-43E0-95A6-2D8F01D4BE57}" type="presParOf" srcId="{48FC1A93-FB24-46C6-92D5-64D50EEB738A}" destId="{06176F33-EA7A-4AB9-98D9-8CBF560E6D76}" srcOrd="3" destOrd="0" presId="urn:microsoft.com/office/officeart/2005/8/layout/lProcess2"/>
    <dgm:cxn modelId="{922C359D-06DF-413D-9BB7-F37BC13F3BC7}" type="presParOf" srcId="{48FC1A93-FB24-46C6-92D5-64D50EEB738A}" destId="{DDFF1F09-B475-4703-944E-46BBA36A2354}" srcOrd="4" destOrd="0" presId="urn:microsoft.com/office/officeart/2005/8/layout/lProcess2"/>
    <dgm:cxn modelId="{E681DA33-92F1-4E35-B229-42553859693E}" type="presParOf" srcId="{48FC1A93-FB24-46C6-92D5-64D50EEB738A}" destId="{0B551DD9-46D2-4E3E-B3AA-C213432092E8}" srcOrd="5" destOrd="0" presId="urn:microsoft.com/office/officeart/2005/8/layout/lProcess2"/>
    <dgm:cxn modelId="{65305529-9037-41B7-8821-BF2A7189BD02}" type="presParOf" srcId="{48FC1A93-FB24-46C6-92D5-64D50EEB738A}" destId="{7B543963-EDA1-4CD2-B668-55AAA2B24996}" srcOrd="6" destOrd="0" presId="urn:microsoft.com/office/officeart/2005/8/layout/lProcess2"/>
    <dgm:cxn modelId="{0159A0FB-BA76-4A2B-9091-846D75A2EDCC}" type="presParOf" srcId="{A4CA6939-9786-4FA0-9C1C-C3A1C42B7D15}" destId="{B2F1B95D-1103-4E87-9A25-840A4805CAAB}" srcOrd="1" destOrd="0" presId="urn:microsoft.com/office/officeart/2005/8/layout/lProcess2"/>
    <dgm:cxn modelId="{CD3018FC-AB8C-411C-B5E2-7C4940144EFB}" type="presParOf" srcId="{A4CA6939-9786-4FA0-9C1C-C3A1C42B7D15}" destId="{E589CDCF-568E-47FD-A117-5B2B01E3EE9E}" srcOrd="2" destOrd="0" presId="urn:microsoft.com/office/officeart/2005/8/layout/lProcess2"/>
    <dgm:cxn modelId="{64AB9347-30F6-4809-822B-61554CBDB52F}" type="presParOf" srcId="{E589CDCF-568E-47FD-A117-5B2B01E3EE9E}" destId="{85367619-6927-405A-84A8-5B90381F2B49}" srcOrd="0" destOrd="0" presId="urn:microsoft.com/office/officeart/2005/8/layout/lProcess2"/>
    <dgm:cxn modelId="{62A6298B-EF65-4DA4-8CC5-3062C3C7E8E8}" type="presParOf" srcId="{E589CDCF-568E-47FD-A117-5B2B01E3EE9E}" destId="{D3ED314A-2336-470B-BA75-9749F909B23D}" srcOrd="1" destOrd="0" presId="urn:microsoft.com/office/officeart/2005/8/layout/lProcess2"/>
    <dgm:cxn modelId="{EC7D1702-6C10-40A8-B1A7-2A53D98BA522}" type="presParOf" srcId="{E589CDCF-568E-47FD-A117-5B2B01E3EE9E}" destId="{9670911B-1485-4FD9-B6B0-1B47BBEF73A9}" srcOrd="2" destOrd="0" presId="urn:microsoft.com/office/officeart/2005/8/layout/lProcess2"/>
    <dgm:cxn modelId="{2C376317-1F7E-420A-9884-14C026D52883}" type="presParOf" srcId="{9670911B-1485-4FD9-B6B0-1B47BBEF73A9}" destId="{F17E5200-7529-4532-954A-6E12BE524FF1}" srcOrd="0" destOrd="0" presId="urn:microsoft.com/office/officeart/2005/8/layout/lProcess2"/>
    <dgm:cxn modelId="{32EED732-AD15-4934-9612-B8180992F334}" type="presParOf" srcId="{F17E5200-7529-4532-954A-6E12BE524FF1}" destId="{7E200AD4-5674-4550-BDD5-2170037AF622}" srcOrd="0" destOrd="0" presId="urn:microsoft.com/office/officeart/2005/8/layout/lProcess2"/>
    <dgm:cxn modelId="{6CD22F14-74EF-4C12-A866-F5D27F11FA2C}" type="presParOf" srcId="{F17E5200-7529-4532-954A-6E12BE524FF1}" destId="{85A5BFC3-8DDE-42FB-A85A-66EAC58A769B}" srcOrd="1" destOrd="0" presId="urn:microsoft.com/office/officeart/2005/8/layout/lProcess2"/>
    <dgm:cxn modelId="{08B4CCDF-C95C-4C08-9E9C-3CABB1B4120F}" type="presParOf" srcId="{F17E5200-7529-4532-954A-6E12BE524FF1}" destId="{9E57EBF4-AD55-4B9F-97F3-BBF979A69BB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947719-1898-463A-B9EB-050D2A7AFCFF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68158FCE-D926-4475-8743-FFE72DC90DF9}">
      <dgm:prSet phldrT="[Text]"/>
      <dgm:spPr/>
      <dgm:t>
        <a:bodyPr/>
        <a:lstStyle/>
        <a:p>
          <a:r>
            <a:rPr lang="it-IT" dirty="0"/>
            <a:t>Must </a:t>
          </a:r>
          <a:r>
            <a:rPr lang="it-IT" dirty="0" err="1"/>
            <a:t>have</a:t>
          </a:r>
          <a:endParaRPr lang="it-IT" dirty="0"/>
        </a:p>
      </dgm:t>
    </dgm:pt>
    <dgm:pt modelId="{FF354C02-8631-4369-94E7-4AC89E336AB1}" type="parTrans" cxnId="{B35E0E26-99E9-4771-BDA8-9F765BE788B4}">
      <dgm:prSet/>
      <dgm:spPr/>
      <dgm:t>
        <a:bodyPr/>
        <a:lstStyle/>
        <a:p>
          <a:endParaRPr lang="it-IT"/>
        </a:p>
      </dgm:t>
    </dgm:pt>
    <dgm:pt modelId="{A8F145D3-6F2B-4E40-997C-08D44923EA1F}" type="sibTrans" cxnId="{B35E0E26-99E9-4771-BDA8-9F765BE788B4}">
      <dgm:prSet/>
      <dgm:spPr/>
      <dgm:t>
        <a:bodyPr/>
        <a:lstStyle/>
        <a:p>
          <a:endParaRPr lang="it-IT"/>
        </a:p>
      </dgm:t>
    </dgm:pt>
    <dgm:pt modelId="{C3CA7550-CB4A-46EE-9FDF-9516AA1468CA}">
      <dgm:prSet phldrT="[Text]"/>
      <dgm:spPr/>
      <dgm:t>
        <a:bodyPr/>
        <a:lstStyle/>
        <a:p>
          <a:r>
            <a:rPr lang="it-IT" dirty="0" err="1"/>
            <a:t>Should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54B3E7E4-689C-4D2A-85FA-AAD53AB51954}" type="parTrans" cxnId="{F7C699F6-1A85-45C3-B8BF-50FDD70CAD2B}">
      <dgm:prSet/>
      <dgm:spPr/>
      <dgm:t>
        <a:bodyPr/>
        <a:lstStyle/>
        <a:p>
          <a:endParaRPr lang="it-IT"/>
        </a:p>
      </dgm:t>
    </dgm:pt>
    <dgm:pt modelId="{1571090F-9548-4110-A058-665F5EA7CC04}" type="sibTrans" cxnId="{F7C699F6-1A85-45C3-B8BF-50FDD70CAD2B}">
      <dgm:prSet/>
      <dgm:spPr/>
      <dgm:t>
        <a:bodyPr/>
        <a:lstStyle/>
        <a:p>
          <a:endParaRPr lang="it-IT"/>
        </a:p>
      </dgm:t>
    </dgm:pt>
    <dgm:pt modelId="{D3299B5A-C397-44C1-8610-F10042D2CBA5}">
      <dgm:prSet phldrT="[Text]"/>
      <dgm:spPr/>
      <dgm:t>
        <a:bodyPr/>
        <a:lstStyle/>
        <a:p>
          <a:r>
            <a:rPr lang="it-IT" dirty="0" err="1"/>
            <a:t>Could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3DF6E786-BAED-4DB6-8402-A3A82D4A9041}" type="parTrans" cxnId="{25281E56-28AC-4010-8BBC-1CFEA8BC6DB5}">
      <dgm:prSet/>
      <dgm:spPr/>
      <dgm:t>
        <a:bodyPr/>
        <a:lstStyle/>
        <a:p>
          <a:endParaRPr lang="it-IT"/>
        </a:p>
      </dgm:t>
    </dgm:pt>
    <dgm:pt modelId="{C4D09477-F627-4C18-900F-6B60E3DC24AB}" type="sibTrans" cxnId="{25281E56-28AC-4010-8BBC-1CFEA8BC6DB5}">
      <dgm:prSet/>
      <dgm:spPr/>
      <dgm:t>
        <a:bodyPr/>
        <a:lstStyle/>
        <a:p>
          <a:endParaRPr lang="it-IT"/>
        </a:p>
      </dgm:t>
    </dgm:pt>
    <dgm:pt modelId="{AA3946D3-3F9F-4362-9CFA-8F90FCEC17CD}">
      <dgm:prSet phldrT="[Text]"/>
      <dgm:spPr/>
      <dgm:t>
        <a:bodyPr/>
        <a:lstStyle/>
        <a:p>
          <a:r>
            <a:rPr lang="it-IT" dirty="0" err="1"/>
            <a:t>Won’t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E753299D-8175-4E90-9817-EC93E3909129}" type="parTrans" cxnId="{FBE6EFA4-B810-4210-836E-521AA7E2F76B}">
      <dgm:prSet/>
      <dgm:spPr/>
      <dgm:t>
        <a:bodyPr/>
        <a:lstStyle/>
        <a:p>
          <a:endParaRPr lang="it-IT"/>
        </a:p>
      </dgm:t>
    </dgm:pt>
    <dgm:pt modelId="{4363882C-DD12-4A6E-8838-9583F49574AA}" type="sibTrans" cxnId="{FBE6EFA4-B810-4210-836E-521AA7E2F76B}">
      <dgm:prSet/>
      <dgm:spPr/>
      <dgm:t>
        <a:bodyPr/>
        <a:lstStyle/>
        <a:p>
          <a:endParaRPr lang="it-IT"/>
        </a:p>
      </dgm:t>
    </dgm:pt>
    <dgm:pt modelId="{C45D6415-3ECB-4F0B-BE9E-D2B3119AFB00}" type="pres">
      <dgm:prSet presAssocID="{00947719-1898-463A-B9EB-050D2A7AFCFF}" presName="Name0" presStyleCnt="0">
        <dgm:presLayoutVars>
          <dgm:dir/>
          <dgm:animLvl val="lvl"/>
          <dgm:resizeHandles val="exact"/>
        </dgm:presLayoutVars>
      </dgm:prSet>
      <dgm:spPr/>
    </dgm:pt>
    <dgm:pt modelId="{F9FB668E-7D25-494D-A1E8-3630A20856B3}" type="pres">
      <dgm:prSet presAssocID="{68158FCE-D926-4475-8743-FFE72DC90DF9}" presName="Name8" presStyleCnt="0"/>
      <dgm:spPr/>
    </dgm:pt>
    <dgm:pt modelId="{211461A8-56A7-444D-931F-21FF95D06989}" type="pres">
      <dgm:prSet presAssocID="{68158FCE-D926-4475-8743-FFE72DC90DF9}" presName="level" presStyleLbl="node1" presStyleIdx="0" presStyleCnt="4">
        <dgm:presLayoutVars>
          <dgm:chMax val="1"/>
          <dgm:bulletEnabled val="1"/>
        </dgm:presLayoutVars>
      </dgm:prSet>
      <dgm:spPr/>
    </dgm:pt>
    <dgm:pt modelId="{22717573-7EF5-4A64-B9B4-C51007900AD4}" type="pres">
      <dgm:prSet presAssocID="{68158FCE-D926-4475-8743-FFE72DC90DF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8C5B5AE-9325-4055-ADFB-859B9B8BF057}" type="pres">
      <dgm:prSet presAssocID="{C3CA7550-CB4A-46EE-9FDF-9516AA1468CA}" presName="Name8" presStyleCnt="0"/>
      <dgm:spPr/>
    </dgm:pt>
    <dgm:pt modelId="{42C71E7C-EE1B-4E35-9243-3C4632D20885}" type="pres">
      <dgm:prSet presAssocID="{C3CA7550-CB4A-46EE-9FDF-9516AA1468CA}" presName="level" presStyleLbl="node1" presStyleIdx="1" presStyleCnt="4">
        <dgm:presLayoutVars>
          <dgm:chMax val="1"/>
          <dgm:bulletEnabled val="1"/>
        </dgm:presLayoutVars>
      </dgm:prSet>
      <dgm:spPr/>
    </dgm:pt>
    <dgm:pt modelId="{4358834A-C26B-4144-96D5-EFFA235B9B5B}" type="pres">
      <dgm:prSet presAssocID="{C3CA7550-CB4A-46EE-9FDF-9516AA1468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3965A14-F7E0-465B-9B59-9EA1A4A35667}" type="pres">
      <dgm:prSet presAssocID="{D3299B5A-C397-44C1-8610-F10042D2CBA5}" presName="Name8" presStyleCnt="0"/>
      <dgm:spPr/>
    </dgm:pt>
    <dgm:pt modelId="{DF57B7D1-56B5-410F-817D-4431166F1DD0}" type="pres">
      <dgm:prSet presAssocID="{D3299B5A-C397-44C1-8610-F10042D2CBA5}" presName="level" presStyleLbl="node1" presStyleIdx="2" presStyleCnt="4">
        <dgm:presLayoutVars>
          <dgm:chMax val="1"/>
          <dgm:bulletEnabled val="1"/>
        </dgm:presLayoutVars>
      </dgm:prSet>
      <dgm:spPr/>
    </dgm:pt>
    <dgm:pt modelId="{AFA2743E-AAB5-4A1E-AB53-DA82382D90AF}" type="pres">
      <dgm:prSet presAssocID="{D3299B5A-C397-44C1-8610-F10042D2CB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C65F03D-B810-4AD5-8C89-B09782404F37}" type="pres">
      <dgm:prSet presAssocID="{AA3946D3-3F9F-4362-9CFA-8F90FCEC17CD}" presName="Name8" presStyleCnt="0"/>
      <dgm:spPr/>
    </dgm:pt>
    <dgm:pt modelId="{B762124E-139D-4BE3-A299-2E6FE58DF074}" type="pres">
      <dgm:prSet presAssocID="{AA3946D3-3F9F-4362-9CFA-8F90FCEC17CD}" presName="level" presStyleLbl="node1" presStyleIdx="3" presStyleCnt="4">
        <dgm:presLayoutVars>
          <dgm:chMax val="1"/>
          <dgm:bulletEnabled val="1"/>
        </dgm:presLayoutVars>
      </dgm:prSet>
      <dgm:spPr/>
    </dgm:pt>
    <dgm:pt modelId="{BDBAC77E-B057-49CD-8004-EA98D5D6DC8D}" type="pres">
      <dgm:prSet presAssocID="{AA3946D3-3F9F-4362-9CFA-8F90FCEC17C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BD8ED00-383A-4B88-80C3-D13F9B740DAB}" type="presOf" srcId="{68158FCE-D926-4475-8743-FFE72DC90DF9}" destId="{22717573-7EF5-4A64-B9B4-C51007900AD4}" srcOrd="1" destOrd="0" presId="urn:microsoft.com/office/officeart/2005/8/layout/pyramid1"/>
    <dgm:cxn modelId="{E9596405-2361-47C0-B971-9A0A3472B27A}" type="presOf" srcId="{D3299B5A-C397-44C1-8610-F10042D2CBA5}" destId="{AFA2743E-AAB5-4A1E-AB53-DA82382D90AF}" srcOrd="1" destOrd="0" presId="urn:microsoft.com/office/officeart/2005/8/layout/pyramid1"/>
    <dgm:cxn modelId="{B35E0E26-99E9-4771-BDA8-9F765BE788B4}" srcId="{00947719-1898-463A-B9EB-050D2A7AFCFF}" destId="{68158FCE-D926-4475-8743-FFE72DC90DF9}" srcOrd="0" destOrd="0" parTransId="{FF354C02-8631-4369-94E7-4AC89E336AB1}" sibTransId="{A8F145D3-6F2B-4E40-997C-08D44923EA1F}"/>
    <dgm:cxn modelId="{BD930E40-8CFB-49EB-8E6E-B88653A775FE}" type="presOf" srcId="{AA3946D3-3F9F-4362-9CFA-8F90FCEC17CD}" destId="{BDBAC77E-B057-49CD-8004-EA98D5D6DC8D}" srcOrd="1" destOrd="0" presId="urn:microsoft.com/office/officeart/2005/8/layout/pyramid1"/>
    <dgm:cxn modelId="{49CC2B62-CEE1-4808-B837-B79C70A4CDA7}" type="presOf" srcId="{C3CA7550-CB4A-46EE-9FDF-9516AA1468CA}" destId="{4358834A-C26B-4144-96D5-EFFA235B9B5B}" srcOrd="1" destOrd="0" presId="urn:microsoft.com/office/officeart/2005/8/layout/pyramid1"/>
    <dgm:cxn modelId="{40BBB848-FF57-4CD8-B595-12217D1D6655}" type="presOf" srcId="{68158FCE-D926-4475-8743-FFE72DC90DF9}" destId="{211461A8-56A7-444D-931F-21FF95D06989}" srcOrd="0" destOrd="0" presId="urn:microsoft.com/office/officeart/2005/8/layout/pyramid1"/>
    <dgm:cxn modelId="{DAC01F6F-9C54-40D6-8607-F4EDEEE7736F}" type="presOf" srcId="{00947719-1898-463A-B9EB-050D2A7AFCFF}" destId="{C45D6415-3ECB-4F0B-BE9E-D2B3119AFB00}" srcOrd="0" destOrd="0" presId="urn:microsoft.com/office/officeart/2005/8/layout/pyramid1"/>
    <dgm:cxn modelId="{25281E56-28AC-4010-8BBC-1CFEA8BC6DB5}" srcId="{00947719-1898-463A-B9EB-050D2A7AFCFF}" destId="{D3299B5A-C397-44C1-8610-F10042D2CBA5}" srcOrd="2" destOrd="0" parTransId="{3DF6E786-BAED-4DB6-8402-A3A82D4A9041}" sibTransId="{C4D09477-F627-4C18-900F-6B60E3DC24AB}"/>
    <dgm:cxn modelId="{9D446B7E-D57D-4AFB-9383-617A8EEA1468}" type="presOf" srcId="{AA3946D3-3F9F-4362-9CFA-8F90FCEC17CD}" destId="{B762124E-139D-4BE3-A299-2E6FE58DF074}" srcOrd="0" destOrd="0" presId="urn:microsoft.com/office/officeart/2005/8/layout/pyramid1"/>
    <dgm:cxn modelId="{FBE6EFA4-B810-4210-836E-521AA7E2F76B}" srcId="{00947719-1898-463A-B9EB-050D2A7AFCFF}" destId="{AA3946D3-3F9F-4362-9CFA-8F90FCEC17CD}" srcOrd="3" destOrd="0" parTransId="{E753299D-8175-4E90-9817-EC93E3909129}" sibTransId="{4363882C-DD12-4A6E-8838-9583F49574AA}"/>
    <dgm:cxn modelId="{70AEE2D4-3ABC-4450-92AB-64A1114D767C}" type="presOf" srcId="{D3299B5A-C397-44C1-8610-F10042D2CBA5}" destId="{DF57B7D1-56B5-410F-817D-4431166F1DD0}" srcOrd="0" destOrd="0" presId="urn:microsoft.com/office/officeart/2005/8/layout/pyramid1"/>
    <dgm:cxn modelId="{D75D0DEE-B01A-45C3-9DA9-1433615A409A}" type="presOf" srcId="{C3CA7550-CB4A-46EE-9FDF-9516AA1468CA}" destId="{42C71E7C-EE1B-4E35-9243-3C4632D20885}" srcOrd="0" destOrd="0" presId="urn:microsoft.com/office/officeart/2005/8/layout/pyramid1"/>
    <dgm:cxn modelId="{F7C699F6-1A85-45C3-B8BF-50FDD70CAD2B}" srcId="{00947719-1898-463A-B9EB-050D2A7AFCFF}" destId="{C3CA7550-CB4A-46EE-9FDF-9516AA1468CA}" srcOrd="1" destOrd="0" parTransId="{54B3E7E4-689C-4D2A-85FA-AAD53AB51954}" sibTransId="{1571090F-9548-4110-A058-665F5EA7CC04}"/>
    <dgm:cxn modelId="{84C356EF-77EB-421A-AD82-3FF164C11930}" type="presParOf" srcId="{C45D6415-3ECB-4F0B-BE9E-D2B3119AFB00}" destId="{F9FB668E-7D25-494D-A1E8-3630A20856B3}" srcOrd="0" destOrd="0" presId="urn:microsoft.com/office/officeart/2005/8/layout/pyramid1"/>
    <dgm:cxn modelId="{FB576D90-0ADE-4E3F-BC10-CA9628A1BAAF}" type="presParOf" srcId="{F9FB668E-7D25-494D-A1E8-3630A20856B3}" destId="{211461A8-56A7-444D-931F-21FF95D06989}" srcOrd="0" destOrd="0" presId="urn:microsoft.com/office/officeart/2005/8/layout/pyramid1"/>
    <dgm:cxn modelId="{88F6E2DE-A790-484E-9B28-DD1934CE3ABE}" type="presParOf" srcId="{F9FB668E-7D25-494D-A1E8-3630A20856B3}" destId="{22717573-7EF5-4A64-B9B4-C51007900AD4}" srcOrd="1" destOrd="0" presId="urn:microsoft.com/office/officeart/2005/8/layout/pyramid1"/>
    <dgm:cxn modelId="{E8298352-10DC-458B-88D6-D369429A520D}" type="presParOf" srcId="{C45D6415-3ECB-4F0B-BE9E-D2B3119AFB00}" destId="{98C5B5AE-9325-4055-ADFB-859B9B8BF057}" srcOrd="1" destOrd="0" presId="urn:microsoft.com/office/officeart/2005/8/layout/pyramid1"/>
    <dgm:cxn modelId="{D60A5AE8-1A3F-4CB1-BE3E-304333DF4891}" type="presParOf" srcId="{98C5B5AE-9325-4055-ADFB-859B9B8BF057}" destId="{42C71E7C-EE1B-4E35-9243-3C4632D20885}" srcOrd="0" destOrd="0" presId="urn:microsoft.com/office/officeart/2005/8/layout/pyramid1"/>
    <dgm:cxn modelId="{CD647C2C-6EA0-49E7-BDFD-6A7148C48FD6}" type="presParOf" srcId="{98C5B5AE-9325-4055-ADFB-859B9B8BF057}" destId="{4358834A-C26B-4144-96D5-EFFA235B9B5B}" srcOrd="1" destOrd="0" presId="urn:microsoft.com/office/officeart/2005/8/layout/pyramid1"/>
    <dgm:cxn modelId="{6F6BF699-2642-4198-B5D8-F717DCB2613C}" type="presParOf" srcId="{C45D6415-3ECB-4F0B-BE9E-D2B3119AFB00}" destId="{D3965A14-F7E0-465B-9B59-9EA1A4A35667}" srcOrd="2" destOrd="0" presId="urn:microsoft.com/office/officeart/2005/8/layout/pyramid1"/>
    <dgm:cxn modelId="{B06917D3-2663-4600-8E66-31AA904D3AB4}" type="presParOf" srcId="{D3965A14-F7E0-465B-9B59-9EA1A4A35667}" destId="{DF57B7D1-56B5-410F-817D-4431166F1DD0}" srcOrd="0" destOrd="0" presId="urn:microsoft.com/office/officeart/2005/8/layout/pyramid1"/>
    <dgm:cxn modelId="{7F93E17C-B170-402C-A45C-3E78A6F5AA0E}" type="presParOf" srcId="{D3965A14-F7E0-465B-9B59-9EA1A4A35667}" destId="{AFA2743E-AAB5-4A1E-AB53-DA82382D90AF}" srcOrd="1" destOrd="0" presId="urn:microsoft.com/office/officeart/2005/8/layout/pyramid1"/>
    <dgm:cxn modelId="{712B60FB-267E-4CF3-8A1B-EE69FA415847}" type="presParOf" srcId="{C45D6415-3ECB-4F0B-BE9E-D2B3119AFB00}" destId="{4C65F03D-B810-4AD5-8C89-B09782404F37}" srcOrd="3" destOrd="0" presId="urn:microsoft.com/office/officeart/2005/8/layout/pyramid1"/>
    <dgm:cxn modelId="{2B64DE80-C196-460F-A38E-C9BCCB55DB7C}" type="presParOf" srcId="{4C65F03D-B810-4AD5-8C89-B09782404F37}" destId="{B762124E-139D-4BE3-A299-2E6FE58DF074}" srcOrd="0" destOrd="0" presId="urn:microsoft.com/office/officeart/2005/8/layout/pyramid1"/>
    <dgm:cxn modelId="{8AF93712-12C3-41ED-BE4F-188446B656C2}" type="presParOf" srcId="{4C65F03D-B810-4AD5-8C89-B09782404F37}" destId="{BDBAC77E-B057-49CD-8004-EA98D5D6DC8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2D2FC-083A-4810-B0FD-9F9E2C89A2A3}" type="doc">
      <dgm:prSet loTypeId="urn:microsoft.com/office/officeart/2005/8/layout/vList5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0E50DA74-712C-453D-A3B8-782740A4CA60}">
      <dgm:prSet phldrT="[Text]"/>
      <dgm:spPr/>
      <dgm:t>
        <a:bodyPr/>
        <a:lstStyle/>
        <a:p>
          <a:r>
            <a:rPr lang="it-IT" dirty="0"/>
            <a:t>Funzionamento</a:t>
          </a:r>
        </a:p>
      </dgm:t>
    </dgm:pt>
    <dgm:pt modelId="{9D53DA6D-067F-45B6-90C4-4A23B878C654}" type="parTrans" cxnId="{B5298489-B5B0-4246-8347-14F638EEEAD2}">
      <dgm:prSet/>
      <dgm:spPr/>
      <dgm:t>
        <a:bodyPr/>
        <a:lstStyle/>
        <a:p>
          <a:endParaRPr lang="it-IT"/>
        </a:p>
      </dgm:t>
    </dgm:pt>
    <dgm:pt modelId="{7209FEEC-1AC3-472E-846E-EBCE174B26D5}" type="sibTrans" cxnId="{B5298489-B5B0-4246-8347-14F638EEEAD2}">
      <dgm:prSet/>
      <dgm:spPr/>
      <dgm:t>
        <a:bodyPr/>
        <a:lstStyle/>
        <a:p>
          <a:endParaRPr lang="it-IT"/>
        </a:p>
      </dgm:t>
    </dgm:pt>
    <dgm:pt modelId="{6F551DE1-30AD-497D-B730-A2FEA9F9E646}">
      <dgm:prSet phldrT="[Text]"/>
      <dgm:spPr/>
      <dgm:t>
        <a:bodyPr/>
        <a:lstStyle/>
        <a:p>
          <a:r>
            <a:rPr lang="it-IT" dirty="0"/>
            <a:t>Correttezza</a:t>
          </a:r>
        </a:p>
      </dgm:t>
    </dgm:pt>
    <dgm:pt modelId="{B47F9493-9392-4238-965A-9AD8A901106C}" type="parTrans" cxnId="{81719EF1-EC8C-4BAF-BF02-D9D8E8DCFBDA}">
      <dgm:prSet/>
      <dgm:spPr/>
      <dgm:t>
        <a:bodyPr/>
        <a:lstStyle/>
        <a:p>
          <a:endParaRPr lang="it-IT"/>
        </a:p>
      </dgm:t>
    </dgm:pt>
    <dgm:pt modelId="{19C9CB1E-AA4B-4D4E-9E53-824C91DD941F}" type="sibTrans" cxnId="{81719EF1-EC8C-4BAF-BF02-D9D8E8DCFBDA}">
      <dgm:prSet/>
      <dgm:spPr/>
      <dgm:t>
        <a:bodyPr/>
        <a:lstStyle/>
        <a:p>
          <a:endParaRPr lang="it-IT"/>
        </a:p>
      </dgm:t>
    </dgm:pt>
    <dgm:pt modelId="{527F234A-F16E-4016-B5DB-0EFE7396A4D7}">
      <dgm:prSet phldrT="[Text]"/>
      <dgm:spPr/>
      <dgm:t>
        <a:bodyPr/>
        <a:lstStyle/>
        <a:p>
          <a:r>
            <a:rPr lang="it-IT" dirty="0"/>
            <a:t>Revisione</a:t>
          </a:r>
        </a:p>
      </dgm:t>
    </dgm:pt>
    <dgm:pt modelId="{298EDE0F-3F49-45DF-BE6D-3189352C6AE3}" type="parTrans" cxnId="{957F104F-C95B-4B0D-92FD-3E3C7237C9C3}">
      <dgm:prSet/>
      <dgm:spPr/>
      <dgm:t>
        <a:bodyPr/>
        <a:lstStyle/>
        <a:p>
          <a:endParaRPr lang="it-IT"/>
        </a:p>
      </dgm:t>
    </dgm:pt>
    <dgm:pt modelId="{FA8C53E1-1298-45F3-A72E-5E8797366159}" type="sibTrans" cxnId="{957F104F-C95B-4B0D-92FD-3E3C7237C9C3}">
      <dgm:prSet/>
      <dgm:spPr/>
      <dgm:t>
        <a:bodyPr/>
        <a:lstStyle/>
        <a:p>
          <a:endParaRPr lang="it-IT"/>
        </a:p>
      </dgm:t>
    </dgm:pt>
    <dgm:pt modelId="{1BB91E67-77ED-4858-A5BD-4D7ECD2B53BB}">
      <dgm:prSet phldrT="[Text]"/>
      <dgm:spPr/>
      <dgm:t>
        <a:bodyPr/>
        <a:lstStyle/>
        <a:p>
          <a:r>
            <a:rPr lang="it-IT" dirty="0"/>
            <a:t>Manutenibilità</a:t>
          </a:r>
        </a:p>
      </dgm:t>
    </dgm:pt>
    <dgm:pt modelId="{1B0C1CF4-D6F3-4C69-85A4-8C8C011FAB26}" type="parTrans" cxnId="{4E1735BC-B969-4325-843E-ABE99564FB3F}">
      <dgm:prSet/>
      <dgm:spPr/>
      <dgm:t>
        <a:bodyPr/>
        <a:lstStyle/>
        <a:p>
          <a:endParaRPr lang="it-IT"/>
        </a:p>
      </dgm:t>
    </dgm:pt>
    <dgm:pt modelId="{1DBCCF5A-590E-432F-AD49-7DE8BD65763C}" type="sibTrans" cxnId="{4E1735BC-B969-4325-843E-ABE99564FB3F}">
      <dgm:prSet/>
      <dgm:spPr/>
      <dgm:t>
        <a:bodyPr/>
        <a:lstStyle/>
        <a:p>
          <a:endParaRPr lang="it-IT"/>
        </a:p>
      </dgm:t>
    </dgm:pt>
    <dgm:pt modelId="{96C45F44-4AF9-4A92-886B-E45CF4F2DE5D}">
      <dgm:prSet phldrT="[Text]"/>
      <dgm:spPr/>
      <dgm:t>
        <a:bodyPr/>
        <a:lstStyle/>
        <a:p>
          <a:r>
            <a:rPr lang="it-IT" dirty="0"/>
            <a:t>Transizione</a:t>
          </a:r>
        </a:p>
      </dgm:t>
    </dgm:pt>
    <dgm:pt modelId="{9D6AA2D6-C1E3-455B-A3AF-286C47DC6858}" type="parTrans" cxnId="{A9994C95-03B3-4505-B2F6-B6CA47DFA3AC}">
      <dgm:prSet/>
      <dgm:spPr/>
      <dgm:t>
        <a:bodyPr/>
        <a:lstStyle/>
        <a:p>
          <a:endParaRPr lang="it-IT"/>
        </a:p>
      </dgm:t>
    </dgm:pt>
    <dgm:pt modelId="{24A6600C-2FCE-4A57-A1A7-1E99CB1EDC82}" type="sibTrans" cxnId="{A9994C95-03B3-4505-B2F6-B6CA47DFA3AC}">
      <dgm:prSet/>
      <dgm:spPr/>
      <dgm:t>
        <a:bodyPr/>
        <a:lstStyle/>
        <a:p>
          <a:endParaRPr lang="it-IT"/>
        </a:p>
      </dgm:t>
    </dgm:pt>
    <dgm:pt modelId="{0269F47E-1400-40C4-A5D7-5833F31833C4}">
      <dgm:prSet phldrT="[Text]"/>
      <dgm:spPr/>
      <dgm:t>
        <a:bodyPr/>
        <a:lstStyle/>
        <a:p>
          <a:r>
            <a:rPr lang="it-IT" dirty="0"/>
            <a:t>Portabilità</a:t>
          </a:r>
        </a:p>
      </dgm:t>
    </dgm:pt>
    <dgm:pt modelId="{A9EC3421-1531-4EB4-B4D4-958FC7D1B1C1}" type="parTrans" cxnId="{55EB4687-5105-4573-9BA3-4019590773B3}">
      <dgm:prSet/>
      <dgm:spPr/>
      <dgm:t>
        <a:bodyPr/>
        <a:lstStyle/>
        <a:p>
          <a:endParaRPr lang="it-IT"/>
        </a:p>
      </dgm:t>
    </dgm:pt>
    <dgm:pt modelId="{74717DDB-84F2-4F12-9152-B9DFBD17D390}" type="sibTrans" cxnId="{55EB4687-5105-4573-9BA3-4019590773B3}">
      <dgm:prSet/>
      <dgm:spPr/>
      <dgm:t>
        <a:bodyPr/>
        <a:lstStyle/>
        <a:p>
          <a:endParaRPr lang="it-IT"/>
        </a:p>
      </dgm:t>
    </dgm:pt>
    <dgm:pt modelId="{ADF52EDF-65B3-41C9-85AA-D2295EA8958C}">
      <dgm:prSet phldrT="[Text]"/>
      <dgm:spPr/>
      <dgm:t>
        <a:bodyPr/>
        <a:lstStyle/>
        <a:p>
          <a:r>
            <a:rPr lang="it-IT" dirty="0"/>
            <a:t>Affidabilità</a:t>
          </a:r>
        </a:p>
      </dgm:t>
    </dgm:pt>
    <dgm:pt modelId="{08B6FEE2-B8B3-4EC5-BE6A-BDB6CB41CA91}" type="parTrans" cxnId="{53822D10-1451-4622-B82D-8634440613F4}">
      <dgm:prSet/>
      <dgm:spPr/>
      <dgm:t>
        <a:bodyPr/>
        <a:lstStyle/>
        <a:p>
          <a:endParaRPr lang="it-IT"/>
        </a:p>
      </dgm:t>
    </dgm:pt>
    <dgm:pt modelId="{C2E96120-0CA3-4AED-A562-B76FE00B732E}" type="sibTrans" cxnId="{53822D10-1451-4622-B82D-8634440613F4}">
      <dgm:prSet/>
      <dgm:spPr/>
      <dgm:t>
        <a:bodyPr/>
        <a:lstStyle/>
        <a:p>
          <a:endParaRPr lang="it-IT"/>
        </a:p>
      </dgm:t>
    </dgm:pt>
    <dgm:pt modelId="{2E1E8AB7-C735-4031-8516-E1F7BB010FFF}">
      <dgm:prSet phldrT="[Text]"/>
      <dgm:spPr/>
      <dgm:t>
        <a:bodyPr/>
        <a:lstStyle/>
        <a:p>
          <a:r>
            <a:rPr lang="it-IT" dirty="0"/>
            <a:t>Efficienza</a:t>
          </a:r>
        </a:p>
      </dgm:t>
    </dgm:pt>
    <dgm:pt modelId="{D774BF0F-3078-43EF-974D-29CC234751C8}" type="parTrans" cxnId="{0995E36F-B4B7-40E4-BEFA-BD41F0E2117B}">
      <dgm:prSet/>
      <dgm:spPr/>
      <dgm:t>
        <a:bodyPr/>
        <a:lstStyle/>
        <a:p>
          <a:endParaRPr lang="it-IT"/>
        </a:p>
      </dgm:t>
    </dgm:pt>
    <dgm:pt modelId="{A062CAF0-E59D-45B0-8192-DCE7EB063AB1}" type="sibTrans" cxnId="{0995E36F-B4B7-40E4-BEFA-BD41F0E2117B}">
      <dgm:prSet/>
      <dgm:spPr/>
      <dgm:t>
        <a:bodyPr/>
        <a:lstStyle/>
        <a:p>
          <a:endParaRPr lang="it-IT"/>
        </a:p>
      </dgm:t>
    </dgm:pt>
    <dgm:pt modelId="{03ADCAE8-C3C5-4A3F-8FF6-B3269F88787C}">
      <dgm:prSet phldrT="[Text]"/>
      <dgm:spPr/>
      <dgm:t>
        <a:bodyPr/>
        <a:lstStyle/>
        <a:p>
          <a:r>
            <a:rPr lang="it-IT" dirty="0"/>
            <a:t>Integrità</a:t>
          </a:r>
        </a:p>
      </dgm:t>
    </dgm:pt>
    <dgm:pt modelId="{812C40E3-6184-4A15-A332-5F95C94615CD}" type="parTrans" cxnId="{DBC4EBFE-8696-4BF2-9E2C-280B626E7560}">
      <dgm:prSet/>
      <dgm:spPr/>
      <dgm:t>
        <a:bodyPr/>
        <a:lstStyle/>
        <a:p>
          <a:endParaRPr lang="it-IT"/>
        </a:p>
      </dgm:t>
    </dgm:pt>
    <dgm:pt modelId="{F8C02ACE-E7BA-4F1C-B92C-1F927A302B70}" type="sibTrans" cxnId="{DBC4EBFE-8696-4BF2-9E2C-280B626E7560}">
      <dgm:prSet/>
      <dgm:spPr/>
      <dgm:t>
        <a:bodyPr/>
        <a:lstStyle/>
        <a:p>
          <a:endParaRPr lang="it-IT"/>
        </a:p>
      </dgm:t>
    </dgm:pt>
    <dgm:pt modelId="{DB9AE81A-39EC-48D5-91F7-A753AA29245F}">
      <dgm:prSet phldrT="[Text]"/>
      <dgm:spPr/>
      <dgm:t>
        <a:bodyPr/>
        <a:lstStyle/>
        <a:p>
          <a:r>
            <a:rPr lang="it-IT" dirty="0"/>
            <a:t>Usabilità</a:t>
          </a:r>
        </a:p>
      </dgm:t>
    </dgm:pt>
    <dgm:pt modelId="{45F6AD90-181C-4013-B10C-B50C960F88FE}" type="parTrans" cxnId="{90679A05-A12C-413F-84ED-DE8E333E9AD2}">
      <dgm:prSet/>
      <dgm:spPr/>
      <dgm:t>
        <a:bodyPr/>
        <a:lstStyle/>
        <a:p>
          <a:endParaRPr lang="it-IT"/>
        </a:p>
      </dgm:t>
    </dgm:pt>
    <dgm:pt modelId="{32C3048D-6870-4D89-928F-E946D6401F1C}" type="sibTrans" cxnId="{90679A05-A12C-413F-84ED-DE8E333E9AD2}">
      <dgm:prSet/>
      <dgm:spPr/>
      <dgm:t>
        <a:bodyPr/>
        <a:lstStyle/>
        <a:p>
          <a:endParaRPr lang="it-IT"/>
        </a:p>
      </dgm:t>
    </dgm:pt>
    <dgm:pt modelId="{5246607D-D7EA-449E-B624-E3E60B35FF13}">
      <dgm:prSet phldrT="[Text]"/>
      <dgm:spPr/>
      <dgm:t>
        <a:bodyPr/>
        <a:lstStyle/>
        <a:p>
          <a:r>
            <a:rPr lang="it-IT" dirty="0"/>
            <a:t>Testabilità</a:t>
          </a:r>
        </a:p>
      </dgm:t>
    </dgm:pt>
    <dgm:pt modelId="{BD135738-E9FB-4CF0-BD65-A2CD531AD765}" type="parTrans" cxnId="{F72C6B8C-C118-4869-B2FD-78517250919A}">
      <dgm:prSet/>
      <dgm:spPr/>
      <dgm:t>
        <a:bodyPr/>
        <a:lstStyle/>
        <a:p>
          <a:endParaRPr lang="it-IT"/>
        </a:p>
      </dgm:t>
    </dgm:pt>
    <dgm:pt modelId="{C66FCF95-9E7C-47AA-9CFA-9BEE321BA0AB}" type="sibTrans" cxnId="{F72C6B8C-C118-4869-B2FD-78517250919A}">
      <dgm:prSet/>
      <dgm:spPr/>
      <dgm:t>
        <a:bodyPr/>
        <a:lstStyle/>
        <a:p>
          <a:endParaRPr lang="it-IT"/>
        </a:p>
      </dgm:t>
    </dgm:pt>
    <dgm:pt modelId="{58C343C0-F147-4C91-B9F0-89756B7145D6}">
      <dgm:prSet phldrT="[Text]"/>
      <dgm:spPr/>
      <dgm:t>
        <a:bodyPr/>
        <a:lstStyle/>
        <a:p>
          <a:r>
            <a:rPr lang="it-IT" dirty="0"/>
            <a:t>Flessibilità</a:t>
          </a:r>
        </a:p>
      </dgm:t>
    </dgm:pt>
    <dgm:pt modelId="{1BF2D910-A22E-47F9-9640-852224105C67}" type="parTrans" cxnId="{3AC06321-3026-41D2-B24E-1229EBFCF524}">
      <dgm:prSet/>
      <dgm:spPr/>
      <dgm:t>
        <a:bodyPr/>
        <a:lstStyle/>
        <a:p>
          <a:endParaRPr lang="it-IT"/>
        </a:p>
      </dgm:t>
    </dgm:pt>
    <dgm:pt modelId="{195BB4E9-EEF7-4A6B-9CEC-43E35A6C9E66}" type="sibTrans" cxnId="{3AC06321-3026-41D2-B24E-1229EBFCF524}">
      <dgm:prSet/>
      <dgm:spPr/>
      <dgm:t>
        <a:bodyPr/>
        <a:lstStyle/>
        <a:p>
          <a:endParaRPr lang="it-IT"/>
        </a:p>
      </dgm:t>
    </dgm:pt>
    <dgm:pt modelId="{A1CA5E3E-9A9A-4334-9880-3B86AE00A5AB}">
      <dgm:prSet phldrT="[Text]"/>
      <dgm:spPr/>
      <dgm:t>
        <a:bodyPr/>
        <a:lstStyle/>
        <a:p>
          <a:r>
            <a:rPr lang="it-IT" dirty="0"/>
            <a:t>Riutilizzabilità</a:t>
          </a:r>
        </a:p>
      </dgm:t>
    </dgm:pt>
    <dgm:pt modelId="{01A70F2E-AC11-4B15-9FCC-F0D6865F723A}" type="parTrans" cxnId="{9FBC9746-B9D6-464B-B7C4-595DCB95F654}">
      <dgm:prSet/>
      <dgm:spPr/>
      <dgm:t>
        <a:bodyPr/>
        <a:lstStyle/>
        <a:p>
          <a:endParaRPr lang="it-IT"/>
        </a:p>
      </dgm:t>
    </dgm:pt>
    <dgm:pt modelId="{1492FDD8-2B07-4DD4-9D4A-E97B35987BCA}" type="sibTrans" cxnId="{9FBC9746-B9D6-464B-B7C4-595DCB95F654}">
      <dgm:prSet/>
      <dgm:spPr/>
      <dgm:t>
        <a:bodyPr/>
        <a:lstStyle/>
        <a:p>
          <a:endParaRPr lang="it-IT"/>
        </a:p>
      </dgm:t>
    </dgm:pt>
    <dgm:pt modelId="{1A0C4689-78B1-4864-9B84-007044D623F9}">
      <dgm:prSet phldrT="[Text]"/>
      <dgm:spPr/>
      <dgm:t>
        <a:bodyPr/>
        <a:lstStyle/>
        <a:p>
          <a:r>
            <a:rPr lang="it-IT" dirty="0"/>
            <a:t>Interoperabilità</a:t>
          </a:r>
        </a:p>
      </dgm:t>
    </dgm:pt>
    <dgm:pt modelId="{AD31CDD7-3604-4F6A-A08F-5C728424672D}" type="parTrans" cxnId="{570EE950-A7BD-4A6C-B5A7-557F851195DB}">
      <dgm:prSet/>
      <dgm:spPr/>
      <dgm:t>
        <a:bodyPr/>
        <a:lstStyle/>
        <a:p>
          <a:endParaRPr lang="it-IT"/>
        </a:p>
      </dgm:t>
    </dgm:pt>
    <dgm:pt modelId="{A431EF47-4EB0-4B40-949C-2B20158995FB}" type="sibTrans" cxnId="{570EE950-A7BD-4A6C-B5A7-557F851195DB}">
      <dgm:prSet/>
      <dgm:spPr/>
      <dgm:t>
        <a:bodyPr/>
        <a:lstStyle/>
        <a:p>
          <a:endParaRPr lang="it-IT"/>
        </a:p>
      </dgm:t>
    </dgm:pt>
    <dgm:pt modelId="{6D0D9CFC-6238-4A94-87CA-602E4200911F}" type="pres">
      <dgm:prSet presAssocID="{75F2D2FC-083A-4810-B0FD-9F9E2C89A2A3}" presName="Name0" presStyleCnt="0">
        <dgm:presLayoutVars>
          <dgm:dir/>
          <dgm:animLvl val="lvl"/>
          <dgm:resizeHandles val="exact"/>
        </dgm:presLayoutVars>
      </dgm:prSet>
      <dgm:spPr/>
    </dgm:pt>
    <dgm:pt modelId="{7E7C0613-1D00-432A-A4B2-EC2C53D0451B}" type="pres">
      <dgm:prSet presAssocID="{0E50DA74-712C-453D-A3B8-782740A4CA60}" presName="linNode" presStyleCnt="0"/>
      <dgm:spPr/>
    </dgm:pt>
    <dgm:pt modelId="{3699CD2D-B840-4D4E-BE63-7988B1644E4C}" type="pres">
      <dgm:prSet presAssocID="{0E50DA74-712C-453D-A3B8-782740A4CA60}" presName="parentText" presStyleLbl="node1" presStyleIdx="0" presStyleCnt="3" custScaleX="64537">
        <dgm:presLayoutVars>
          <dgm:chMax val="1"/>
          <dgm:bulletEnabled val="1"/>
        </dgm:presLayoutVars>
      </dgm:prSet>
      <dgm:spPr/>
    </dgm:pt>
    <dgm:pt modelId="{BC37D744-68C6-4249-992A-EADC585B54CD}" type="pres">
      <dgm:prSet presAssocID="{0E50DA74-712C-453D-A3B8-782740A4CA60}" presName="descendantText" presStyleLbl="alignAccFollowNode1" presStyleIdx="0" presStyleCnt="3" custScaleX="43194">
        <dgm:presLayoutVars>
          <dgm:bulletEnabled val="1"/>
        </dgm:presLayoutVars>
      </dgm:prSet>
      <dgm:spPr/>
    </dgm:pt>
    <dgm:pt modelId="{C193320C-5F67-424F-9179-59644980035B}" type="pres">
      <dgm:prSet presAssocID="{7209FEEC-1AC3-472E-846E-EBCE174B26D5}" presName="sp" presStyleCnt="0"/>
      <dgm:spPr/>
    </dgm:pt>
    <dgm:pt modelId="{DE980B12-7739-4F54-9C51-AEE881C9567D}" type="pres">
      <dgm:prSet presAssocID="{527F234A-F16E-4016-B5DB-0EFE7396A4D7}" presName="linNode" presStyleCnt="0"/>
      <dgm:spPr/>
    </dgm:pt>
    <dgm:pt modelId="{CCF444C3-F7F4-407C-8E1F-D351B162A20C}" type="pres">
      <dgm:prSet presAssocID="{527F234A-F16E-4016-B5DB-0EFE7396A4D7}" presName="parentText" presStyleLbl="node1" presStyleIdx="1" presStyleCnt="3" custScaleX="64537">
        <dgm:presLayoutVars>
          <dgm:chMax val="1"/>
          <dgm:bulletEnabled val="1"/>
        </dgm:presLayoutVars>
      </dgm:prSet>
      <dgm:spPr/>
    </dgm:pt>
    <dgm:pt modelId="{4499F0F8-1447-4780-93C4-3B57B582368D}" type="pres">
      <dgm:prSet presAssocID="{527F234A-F16E-4016-B5DB-0EFE7396A4D7}" presName="descendantText" presStyleLbl="alignAccFollowNode1" presStyleIdx="1" presStyleCnt="3" custScaleX="43194">
        <dgm:presLayoutVars>
          <dgm:bulletEnabled val="1"/>
        </dgm:presLayoutVars>
      </dgm:prSet>
      <dgm:spPr/>
    </dgm:pt>
    <dgm:pt modelId="{EE0778B3-9DD0-4C31-89F6-74646203400D}" type="pres">
      <dgm:prSet presAssocID="{FA8C53E1-1298-45F3-A72E-5E8797366159}" presName="sp" presStyleCnt="0"/>
      <dgm:spPr/>
    </dgm:pt>
    <dgm:pt modelId="{C0A679E8-70BF-4378-BD32-5B7686C50D7B}" type="pres">
      <dgm:prSet presAssocID="{96C45F44-4AF9-4A92-886B-E45CF4F2DE5D}" presName="linNode" presStyleCnt="0"/>
      <dgm:spPr/>
    </dgm:pt>
    <dgm:pt modelId="{1E4B3809-4BC7-413F-BC01-57EFA2785D64}" type="pres">
      <dgm:prSet presAssocID="{96C45F44-4AF9-4A92-886B-E45CF4F2DE5D}" presName="parentText" presStyleLbl="node1" presStyleIdx="2" presStyleCnt="3" custScaleX="64537">
        <dgm:presLayoutVars>
          <dgm:chMax val="1"/>
          <dgm:bulletEnabled val="1"/>
        </dgm:presLayoutVars>
      </dgm:prSet>
      <dgm:spPr/>
    </dgm:pt>
    <dgm:pt modelId="{94BD24D5-7ECF-4FD8-B434-81E4151333B2}" type="pres">
      <dgm:prSet presAssocID="{96C45F44-4AF9-4A92-886B-E45CF4F2DE5D}" presName="descendantText" presStyleLbl="alignAccFollowNode1" presStyleIdx="2" presStyleCnt="3" custScaleX="43194">
        <dgm:presLayoutVars>
          <dgm:bulletEnabled val="1"/>
        </dgm:presLayoutVars>
      </dgm:prSet>
      <dgm:spPr/>
    </dgm:pt>
  </dgm:ptLst>
  <dgm:cxnLst>
    <dgm:cxn modelId="{2640E101-909D-471F-849F-DF6785E87444}" type="presOf" srcId="{5246607D-D7EA-449E-B624-E3E60B35FF13}" destId="{4499F0F8-1447-4780-93C4-3B57B582368D}" srcOrd="0" destOrd="1" presId="urn:microsoft.com/office/officeart/2005/8/layout/vList5"/>
    <dgm:cxn modelId="{DBBF4805-4C28-4AD7-B4A4-A6A15290ED7A}" type="presOf" srcId="{ADF52EDF-65B3-41C9-85AA-D2295EA8958C}" destId="{BC37D744-68C6-4249-992A-EADC585B54CD}" srcOrd="0" destOrd="1" presId="urn:microsoft.com/office/officeart/2005/8/layout/vList5"/>
    <dgm:cxn modelId="{90679A05-A12C-413F-84ED-DE8E333E9AD2}" srcId="{0E50DA74-712C-453D-A3B8-782740A4CA60}" destId="{DB9AE81A-39EC-48D5-91F7-A753AA29245F}" srcOrd="4" destOrd="0" parTransId="{45F6AD90-181C-4013-B10C-B50C960F88FE}" sibTransId="{32C3048D-6870-4D89-928F-E946D6401F1C}"/>
    <dgm:cxn modelId="{78C4EC09-F308-4886-8CDE-2BD8AA4709E0}" type="presOf" srcId="{58C343C0-F147-4C91-B9F0-89756B7145D6}" destId="{4499F0F8-1447-4780-93C4-3B57B582368D}" srcOrd="0" destOrd="2" presId="urn:microsoft.com/office/officeart/2005/8/layout/vList5"/>
    <dgm:cxn modelId="{53822D10-1451-4622-B82D-8634440613F4}" srcId="{0E50DA74-712C-453D-A3B8-782740A4CA60}" destId="{ADF52EDF-65B3-41C9-85AA-D2295EA8958C}" srcOrd="1" destOrd="0" parTransId="{08B6FEE2-B8B3-4EC5-BE6A-BDB6CB41CA91}" sibTransId="{C2E96120-0CA3-4AED-A562-B76FE00B732E}"/>
    <dgm:cxn modelId="{ABA65114-ED36-43E3-9337-0E81941C2FDF}" type="presOf" srcId="{2E1E8AB7-C735-4031-8516-E1F7BB010FFF}" destId="{BC37D744-68C6-4249-992A-EADC585B54CD}" srcOrd="0" destOrd="2" presId="urn:microsoft.com/office/officeart/2005/8/layout/vList5"/>
    <dgm:cxn modelId="{3AC06321-3026-41D2-B24E-1229EBFCF524}" srcId="{527F234A-F16E-4016-B5DB-0EFE7396A4D7}" destId="{58C343C0-F147-4C91-B9F0-89756B7145D6}" srcOrd="2" destOrd="0" parTransId="{1BF2D910-A22E-47F9-9640-852224105C67}" sibTransId="{195BB4E9-EEF7-4A6B-9CEC-43E35A6C9E66}"/>
    <dgm:cxn modelId="{1A1C7939-C3D3-4AC5-A650-5998404C7A4F}" type="presOf" srcId="{6F551DE1-30AD-497D-B730-A2FEA9F9E646}" destId="{BC37D744-68C6-4249-992A-EADC585B54CD}" srcOrd="0" destOrd="0" presId="urn:microsoft.com/office/officeart/2005/8/layout/vList5"/>
    <dgm:cxn modelId="{097C4C3B-E6D4-4C47-95F4-A9D80165A265}" type="presOf" srcId="{0269F47E-1400-40C4-A5D7-5833F31833C4}" destId="{94BD24D5-7ECF-4FD8-B434-81E4151333B2}" srcOrd="0" destOrd="0" presId="urn:microsoft.com/office/officeart/2005/8/layout/vList5"/>
    <dgm:cxn modelId="{BCF8B662-4291-4EF5-A1B3-85BCC647CA0D}" type="presOf" srcId="{1A0C4689-78B1-4864-9B84-007044D623F9}" destId="{94BD24D5-7ECF-4FD8-B434-81E4151333B2}" srcOrd="0" destOrd="2" presId="urn:microsoft.com/office/officeart/2005/8/layout/vList5"/>
    <dgm:cxn modelId="{9FBC9746-B9D6-464B-B7C4-595DCB95F654}" srcId="{96C45F44-4AF9-4A92-886B-E45CF4F2DE5D}" destId="{A1CA5E3E-9A9A-4334-9880-3B86AE00A5AB}" srcOrd="1" destOrd="0" parTransId="{01A70F2E-AC11-4B15-9FCC-F0D6865F723A}" sibTransId="{1492FDD8-2B07-4DD4-9D4A-E97B35987BCA}"/>
    <dgm:cxn modelId="{E575E56C-8954-42AF-BAE9-049EBE7C6FFC}" type="presOf" srcId="{0E50DA74-712C-453D-A3B8-782740A4CA60}" destId="{3699CD2D-B840-4D4E-BE63-7988B1644E4C}" srcOrd="0" destOrd="0" presId="urn:microsoft.com/office/officeart/2005/8/layout/vList5"/>
    <dgm:cxn modelId="{957F104F-C95B-4B0D-92FD-3E3C7237C9C3}" srcId="{75F2D2FC-083A-4810-B0FD-9F9E2C89A2A3}" destId="{527F234A-F16E-4016-B5DB-0EFE7396A4D7}" srcOrd="1" destOrd="0" parTransId="{298EDE0F-3F49-45DF-BE6D-3189352C6AE3}" sibTransId="{FA8C53E1-1298-45F3-A72E-5E8797366159}"/>
    <dgm:cxn modelId="{0995E36F-B4B7-40E4-BEFA-BD41F0E2117B}" srcId="{0E50DA74-712C-453D-A3B8-782740A4CA60}" destId="{2E1E8AB7-C735-4031-8516-E1F7BB010FFF}" srcOrd="2" destOrd="0" parTransId="{D774BF0F-3078-43EF-974D-29CC234751C8}" sibTransId="{A062CAF0-E59D-45B0-8192-DCE7EB063AB1}"/>
    <dgm:cxn modelId="{570EE950-A7BD-4A6C-B5A7-557F851195DB}" srcId="{96C45F44-4AF9-4A92-886B-E45CF4F2DE5D}" destId="{1A0C4689-78B1-4864-9B84-007044D623F9}" srcOrd="2" destOrd="0" parTransId="{AD31CDD7-3604-4F6A-A08F-5C728424672D}" sibTransId="{A431EF47-4EB0-4B40-949C-2B20158995FB}"/>
    <dgm:cxn modelId="{2A9EF572-3F3C-4978-848A-9515AF83EC91}" type="presOf" srcId="{DB9AE81A-39EC-48D5-91F7-A753AA29245F}" destId="{BC37D744-68C6-4249-992A-EADC585B54CD}" srcOrd="0" destOrd="4" presId="urn:microsoft.com/office/officeart/2005/8/layout/vList5"/>
    <dgm:cxn modelId="{55EB4687-5105-4573-9BA3-4019590773B3}" srcId="{96C45F44-4AF9-4A92-886B-E45CF4F2DE5D}" destId="{0269F47E-1400-40C4-A5D7-5833F31833C4}" srcOrd="0" destOrd="0" parTransId="{A9EC3421-1531-4EB4-B4D4-958FC7D1B1C1}" sibTransId="{74717DDB-84F2-4F12-9152-B9DFBD17D390}"/>
    <dgm:cxn modelId="{B5298489-B5B0-4246-8347-14F638EEEAD2}" srcId="{75F2D2FC-083A-4810-B0FD-9F9E2C89A2A3}" destId="{0E50DA74-712C-453D-A3B8-782740A4CA60}" srcOrd="0" destOrd="0" parTransId="{9D53DA6D-067F-45B6-90C4-4A23B878C654}" sibTransId="{7209FEEC-1AC3-472E-846E-EBCE174B26D5}"/>
    <dgm:cxn modelId="{F72C6B8C-C118-4869-B2FD-78517250919A}" srcId="{527F234A-F16E-4016-B5DB-0EFE7396A4D7}" destId="{5246607D-D7EA-449E-B624-E3E60B35FF13}" srcOrd="1" destOrd="0" parTransId="{BD135738-E9FB-4CF0-BD65-A2CD531AD765}" sibTransId="{C66FCF95-9E7C-47AA-9CFA-9BEE321BA0AB}"/>
    <dgm:cxn modelId="{A9994C95-03B3-4505-B2F6-B6CA47DFA3AC}" srcId="{75F2D2FC-083A-4810-B0FD-9F9E2C89A2A3}" destId="{96C45F44-4AF9-4A92-886B-E45CF4F2DE5D}" srcOrd="2" destOrd="0" parTransId="{9D6AA2D6-C1E3-455B-A3AF-286C47DC6858}" sibTransId="{24A6600C-2FCE-4A57-A1A7-1E99CB1EDC82}"/>
    <dgm:cxn modelId="{67AF42B0-1982-44AF-99D7-48F6037EF3CA}" type="presOf" srcId="{75F2D2FC-083A-4810-B0FD-9F9E2C89A2A3}" destId="{6D0D9CFC-6238-4A94-87CA-602E4200911F}" srcOrd="0" destOrd="0" presId="urn:microsoft.com/office/officeart/2005/8/layout/vList5"/>
    <dgm:cxn modelId="{4E1735BC-B969-4325-843E-ABE99564FB3F}" srcId="{527F234A-F16E-4016-B5DB-0EFE7396A4D7}" destId="{1BB91E67-77ED-4858-A5BD-4D7ECD2B53BB}" srcOrd="0" destOrd="0" parTransId="{1B0C1CF4-D6F3-4C69-85A4-8C8C011FAB26}" sibTransId="{1DBCCF5A-590E-432F-AD49-7DE8BD65763C}"/>
    <dgm:cxn modelId="{AE19B8E6-8006-49D6-81B9-D27084D4D93F}" type="presOf" srcId="{1BB91E67-77ED-4858-A5BD-4D7ECD2B53BB}" destId="{4499F0F8-1447-4780-93C4-3B57B582368D}" srcOrd="0" destOrd="0" presId="urn:microsoft.com/office/officeart/2005/8/layout/vList5"/>
    <dgm:cxn modelId="{CB7506EF-BE3C-4111-B65C-3C541D23105F}" type="presOf" srcId="{03ADCAE8-C3C5-4A3F-8FF6-B3269F88787C}" destId="{BC37D744-68C6-4249-992A-EADC585B54CD}" srcOrd="0" destOrd="3" presId="urn:microsoft.com/office/officeart/2005/8/layout/vList5"/>
    <dgm:cxn modelId="{0D5197F0-8601-46B7-90BE-51B396D29577}" type="presOf" srcId="{96C45F44-4AF9-4A92-886B-E45CF4F2DE5D}" destId="{1E4B3809-4BC7-413F-BC01-57EFA2785D64}" srcOrd="0" destOrd="0" presId="urn:microsoft.com/office/officeart/2005/8/layout/vList5"/>
    <dgm:cxn modelId="{81719EF1-EC8C-4BAF-BF02-D9D8E8DCFBDA}" srcId="{0E50DA74-712C-453D-A3B8-782740A4CA60}" destId="{6F551DE1-30AD-497D-B730-A2FEA9F9E646}" srcOrd="0" destOrd="0" parTransId="{B47F9493-9392-4238-965A-9AD8A901106C}" sibTransId="{19C9CB1E-AA4B-4D4E-9E53-824C91DD941F}"/>
    <dgm:cxn modelId="{D301C1F7-AAF7-4048-B154-CD430E36635A}" type="presOf" srcId="{527F234A-F16E-4016-B5DB-0EFE7396A4D7}" destId="{CCF444C3-F7F4-407C-8E1F-D351B162A20C}" srcOrd="0" destOrd="0" presId="urn:microsoft.com/office/officeart/2005/8/layout/vList5"/>
    <dgm:cxn modelId="{C79872FD-88C0-4BCD-8B26-849E9A09851E}" type="presOf" srcId="{A1CA5E3E-9A9A-4334-9880-3B86AE00A5AB}" destId="{94BD24D5-7ECF-4FD8-B434-81E4151333B2}" srcOrd="0" destOrd="1" presId="urn:microsoft.com/office/officeart/2005/8/layout/vList5"/>
    <dgm:cxn modelId="{DBC4EBFE-8696-4BF2-9E2C-280B626E7560}" srcId="{0E50DA74-712C-453D-A3B8-782740A4CA60}" destId="{03ADCAE8-C3C5-4A3F-8FF6-B3269F88787C}" srcOrd="3" destOrd="0" parTransId="{812C40E3-6184-4A15-A332-5F95C94615CD}" sibTransId="{F8C02ACE-E7BA-4F1C-B92C-1F927A302B70}"/>
    <dgm:cxn modelId="{A6A3F0DF-1452-4692-B1FF-FFDF1F51BF6C}" type="presParOf" srcId="{6D0D9CFC-6238-4A94-87CA-602E4200911F}" destId="{7E7C0613-1D00-432A-A4B2-EC2C53D0451B}" srcOrd="0" destOrd="0" presId="urn:microsoft.com/office/officeart/2005/8/layout/vList5"/>
    <dgm:cxn modelId="{D14DA1A1-668A-4A9B-9385-9E817D32025A}" type="presParOf" srcId="{7E7C0613-1D00-432A-A4B2-EC2C53D0451B}" destId="{3699CD2D-B840-4D4E-BE63-7988B1644E4C}" srcOrd="0" destOrd="0" presId="urn:microsoft.com/office/officeart/2005/8/layout/vList5"/>
    <dgm:cxn modelId="{29928CAB-115E-4543-A033-127ADC32EB0D}" type="presParOf" srcId="{7E7C0613-1D00-432A-A4B2-EC2C53D0451B}" destId="{BC37D744-68C6-4249-992A-EADC585B54CD}" srcOrd="1" destOrd="0" presId="urn:microsoft.com/office/officeart/2005/8/layout/vList5"/>
    <dgm:cxn modelId="{921DA903-8E5D-44BD-9881-700E009EA585}" type="presParOf" srcId="{6D0D9CFC-6238-4A94-87CA-602E4200911F}" destId="{C193320C-5F67-424F-9179-59644980035B}" srcOrd="1" destOrd="0" presId="urn:microsoft.com/office/officeart/2005/8/layout/vList5"/>
    <dgm:cxn modelId="{B511D7D3-75A3-4DBB-97E3-A7BD6BCE5F0A}" type="presParOf" srcId="{6D0D9CFC-6238-4A94-87CA-602E4200911F}" destId="{DE980B12-7739-4F54-9C51-AEE881C9567D}" srcOrd="2" destOrd="0" presId="urn:microsoft.com/office/officeart/2005/8/layout/vList5"/>
    <dgm:cxn modelId="{E7415EAA-9457-432F-8631-C9C7E3807DCD}" type="presParOf" srcId="{DE980B12-7739-4F54-9C51-AEE881C9567D}" destId="{CCF444C3-F7F4-407C-8E1F-D351B162A20C}" srcOrd="0" destOrd="0" presId="urn:microsoft.com/office/officeart/2005/8/layout/vList5"/>
    <dgm:cxn modelId="{91E96EC0-817E-42CE-A1CC-3D77244D72B2}" type="presParOf" srcId="{DE980B12-7739-4F54-9C51-AEE881C9567D}" destId="{4499F0F8-1447-4780-93C4-3B57B582368D}" srcOrd="1" destOrd="0" presId="urn:microsoft.com/office/officeart/2005/8/layout/vList5"/>
    <dgm:cxn modelId="{334E3169-DC26-4E33-A963-855EAA7197B8}" type="presParOf" srcId="{6D0D9CFC-6238-4A94-87CA-602E4200911F}" destId="{EE0778B3-9DD0-4C31-89F6-74646203400D}" srcOrd="3" destOrd="0" presId="urn:microsoft.com/office/officeart/2005/8/layout/vList5"/>
    <dgm:cxn modelId="{3BF59A92-62AE-41A1-AA93-07D77A5FC080}" type="presParOf" srcId="{6D0D9CFC-6238-4A94-87CA-602E4200911F}" destId="{C0A679E8-70BF-4378-BD32-5B7686C50D7B}" srcOrd="4" destOrd="0" presId="urn:microsoft.com/office/officeart/2005/8/layout/vList5"/>
    <dgm:cxn modelId="{C3280F08-6607-47BC-B350-39FB5CC90FF1}" type="presParOf" srcId="{C0A679E8-70BF-4378-BD32-5B7686C50D7B}" destId="{1E4B3809-4BC7-413F-BC01-57EFA2785D64}" srcOrd="0" destOrd="0" presId="urn:microsoft.com/office/officeart/2005/8/layout/vList5"/>
    <dgm:cxn modelId="{E683B416-8E6C-475E-BEED-843A51033F55}" type="presParOf" srcId="{C0A679E8-70BF-4378-BD32-5B7686C50D7B}" destId="{94BD24D5-7ECF-4FD8-B434-81E4151333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9EA06-3EE9-4B22-9DA5-985BD824C076}" type="doc">
      <dgm:prSet loTypeId="urn:microsoft.com/office/officeart/2005/8/layout/cycle2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8CEAD08-89B9-436E-B2CC-A98D883680C4}">
      <dgm:prSet phldrT="[Text]"/>
      <dgm:spPr/>
      <dgm:t>
        <a:bodyPr/>
        <a:lstStyle/>
        <a:p>
          <a:r>
            <a:rPr lang="it-IT" dirty="0"/>
            <a:t>Use </a:t>
          </a:r>
          <a:r>
            <a:rPr lang="it-IT" dirty="0" err="1"/>
            <a:t>cases</a:t>
          </a:r>
          <a:endParaRPr lang="it-IT" dirty="0"/>
        </a:p>
      </dgm:t>
    </dgm:pt>
    <dgm:pt modelId="{84957160-7393-4766-BC2A-545E32C02CDF}" type="parTrans" cxnId="{28374F32-8A6D-465B-9A97-AEE322BC8BE1}">
      <dgm:prSet/>
      <dgm:spPr/>
      <dgm:t>
        <a:bodyPr/>
        <a:lstStyle/>
        <a:p>
          <a:endParaRPr lang="it-IT"/>
        </a:p>
      </dgm:t>
    </dgm:pt>
    <dgm:pt modelId="{7C83A87A-6F20-4BC7-9455-86BC63D19F6A}" type="sibTrans" cxnId="{28374F32-8A6D-465B-9A97-AEE322BC8BE1}">
      <dgm:prSet/>
      <dgm:spPr/>
      <dgm:t>
        <a:bodyPr/>
        <a:lstStyle/>
        <a:p>
          <a:endParaRPr lang="it-IT"/>
        </a:p>
      </dgm:t>
    </dgm:pt>
    <dgm:pt modelId="{04534068-685B-4E78-9F42-C9049DA1D1D4}">
      <dgm:prSet phldrT="[Text]"/>
      <dgm:spPr/>
      <dgm:t>
        <a:bodyPr/>
        <a:lstStyle/>
        <a:p>
          <a:r>
            <a:rPr lang="it-IT" dirty="0"/>
            <a:t>Classes</a:t>
          </a:r>
        </a:p>
      </dgm:t>
    </dgm:pt>
    <dgm:pt modelId="{4E2C57D3-9DF9-4474-A1A9-29E97F24A1DB}" type="parTrans" cxnId="{08520820-2848-434D-A86A-DE1DE7F89441}">
      <dgm:prSet/>
      <dgm:spPr/>
      <dgm:t>
        <a:bodyPr/>
        <a:lstStyle/>
        <a:p>
          <a:endParaRPr lang="it-IT"/>
        </a:p>
      </dgm:t>
    </dgm:pt>
    <dgm:pt modelId="{87C79EBE-01D4-4EAF-A3E7-E894A46718E5}" type="sibTrans" cxnId="{08520820-2848-434D-A86A-DE1DE7F89441}">
      <dgm:prSet/>
      <dgm:spPr/>
      <dgm:t>
        <a:bodyPr/>
        <a:lstStyle/>
        <a:p>
          <a:endParaRPr lang="it-IT"/>
        </a:p>
      </dgm:t>
    </dgm:pt>
    <dgm:pt modelId="{3DF2806B-4CAB-4849-B58A-0305DFD5843A}">
      <dgm:prSet phldrT="[Text]"/>
      <dgm:spPr/>
      <dgm:t>
        <a:bodyPr/>
        <a:lstStyle/>
        <a:p>
          <a:r>
            <a:rPr lang="it-IT" dirty="0" err="1"/>
            <a:t>Sequence</a:t>
          </a:r>
          <a:endParaRPr lang="it-IT" dirty="0"/>
        </a:p>
      </dgm:t>
    </dgm:pt>
    <dgm:pt modelId="{FE2D2AF0-0C89-4B03-AE0F-83AA4B415A84}" type="parTrans" cxnId="{4F832F15-F83C-46BF-9D25-94200C97377C}">
      <dgm:prSet/>
      <dgm:spPr/>
      <dgm:t>
        <a:bodyPr/>
        <a:lstStyle/>
        <a:p>
          <a:endParaRPr lang="it-IT"/>
        </a:p>
      </dgm:t>
    </dgm:pt>
    <dgm:pt modelId="{035DA3B6-FB9E-4840-BEE7-DAAA1412957A}" type="sibTrans" cxnId="{4F832F15-F83C-46BF-9D25-94200C97377C}">
      <dgm:prSet/>
      <dgm:spPr/>
      <dgm:t>
        <a:bodyPr/>
        <a:lstStyle/>
        <a:p>
          <a:endParaRPr lang="it-IT"/>
        </a:p>
      </dgm:t>
    </dgm:pt>
    <dgm:pt modelId="{234A7CE1-4884-4596-B9DB-8F2C47EFBB2B}">
      <dgm:prSet phldrT="[Text]"/>
      <dgm:spPr/>
      <dgm:t>
        <a:bodyPr/>
        <a:lstStyle/>
        <a:p>
          <a:r>
            <a:rPr lang="it-IT" dirty="0"/>
            <a:t>Activity</a:t>
          </a:r>
        </a:p>
      </dgm:t>
    </dgm:pt>
    <dgm:pt modelId="{7839088F-1385-4D0C-A5F9-252E38B33327}" type="parTrans" cxnId="{446F70F3-06FB-42CF-96AB-8E8AD42086F9}">
      <dgm:prSet/>
      <dgm:spPr/>
      <dgm:t>
        <a:bodyPr/>
        <a:lstStyle/>
        <a:p>
          <a:endParaRPr lang="it-IT"/>
        </a:p>
      </dgm:t>
    </dgm:pt>
    <dgm:pt modelId="{C78A11F6-5463-4B5C-ACBC-335F722F12A9}" type="sibTrans" cxnId="{446F70F3-06FB-42CF-96AB-8E8AD42086F9}">
      <dgm:prSet/>
      <dgm:spPr/>
      <dgm:t>
        <a:bodyPr/>
        <a:lstStyle/>
        <a:p>
          <a:endParaRPr lang="it-IT"/>
        </a:p>
      </dgm:t>
    </dgm:pt>
    <dgm:pt modelId="{8CAE8B82-3FF9-47B7-A5A5-8632698D2B37}">
      <dgm:prSet phldrT="[Text]"/>
      <dgm:spPr/>
      <dgm:t>
        <a:bodyPr/>
        <a:lstStyle/>
        <a:p>
          <a:r>
            <a:rPr lang="it-IT" dirty="0"/>
            <a:t>State</a:t>
          </a:r>
        </a:p>
      </dgm:t>
    </dgm:pt>
    <dgm:pt modelId="{C825FC5E-E487-444F-BD04-E4A183B84693}" type="parTrans" cxnId="{4AC3A40F-0672-4925-9D7D-E76900F714C1}">
      <dgm:prSet/>
      <dgm:spPr/>
      <dgm:t>
        <a:bodyPr/>
        <a:lstStyle/>
        <a:p>
          <a:endParaRPr lang="it-IT"/>
        </a:p>
      </dgm:t>
    </dgm:pt>
    <dgm:pt modelId="{1EA21B30-805D-406A-92FE-E762732BC9D2}" type="sibTrans" cxnId="{4AC3A40F-0672-4925-9D7D-E76900F714C1}">
      <dgm:prSet/>
      <dgm:spPr/>
      <dgm:t>
        <a:bodyPr/>
        <a:lstStyle/>
        <a:p>
          <a:endParaRPr lang="it-IT"/>
        </a:p>
      </dgm:t>
    </dgm:pt>
    <dgm:pt modelId="{3AE43491-7885-4647-B54D-CC64847B8624}" type="pres">
      <dgm:prSet presAssocID="{A559EA06-3EE9-4B22-9DA5-985BD824C076}" presName="cycle" presStyleCnt="0">
        <dgm:presLayoutVars>
          <dgm:dir/>
          <dgm:resizeHandles val="exact"/>
        </dgm:presLayoutVars>
      </dgm:prSet>
      <dgm:spPr/>
    </dgm:pt>
    <dgm:pt modelId="{809FCD83-4548-447B-9C2E-6EE6E8A1F7CA}" type="pres">
      <dgm:prSet presAssocID="{48CEAD08-89B9-436E-B2CC-A98D883680C4}" presName="node" presStyleLbl="node1" presStyleIdx="0" presStyleCnt="5">
        <dgm:presLayoutVars>
          <dgm:bulletEnabled val="1"/>
        </dgm:presLayoutVars>
      </dgm:prSet>
      <dgm:spPr/>
    </dgm:pt>
    <dgm:pt modelId="{24C46437-E287-4979-8F19-67C0EB0A1373}" type="pres">
      <dgm:prSet presAssocID="{7C83A87A-6F20-4BC7-9455-86BC63D19F6A}" presName="sibTrans" presStyleLbl="sibTrans2D1" presStyleIdx="0" presStyleCnt="5"/>
      <dgm:spPr/>
    </dgm:pt>
    <dgm:pt modelId="{89B3FCAB-8F39-48FD-9C70-C58541C02111}" type="pres">
      <dgm:prSet presAssocID="{7C83A87A-6F20-4BC7-9455-86BC63D19F6A}" presName="connectorText" presStyleLbl="sibTrans2D1" presStyleIdx="0" presStyleCnt="5"/>
      <dgm:spPr/>
    </dgm:pt>
    <dgm:pt modelId="{60985E5C-3CF6-4045-B1E9-7A31103EF309}" type="pres">
      <dgm:prSet presAssocID="{04534068-685B-4E78-9F42-C9049DA1D1D4}" presName="node" presStyleLbl="node1" presStyleIdx="1" presStyleCnt="5">
        <dgm:presLayoutVars>
          <dgm:bulletEnabled val="1"/>
        </dgm:presLayoutVars>
      </dgm:prSet>
      <dgm:spPr/>
    </dgm:pt>
    <dgm:pt modelId="{10DA2CE8-59EF-4D7D-A3B1-9E3FE4DD8449}" type="pres">
      <dgm:prSet presAssocID="{87C79EBE-01D4-4EAF-A3E7-E894A46718E5}" presName="sibTrans" presStyleLbl="sibTrans2D1" presStyleIdx="1" presStyleCnt="5"/>
      <dgm:spPr/>
    </dgm:pt>
    <dgm:pt modelId="{4BCF5772-412A-41F8-88A0-2B952BC40EEA}" type="pres">
      <dgm:prSet presAssocID="{87C79EBE-01D4-4EAF-A3E7-E894A46718E5}" presName="connectorText" presStyleLbl="sibTrans2D1" presStyleIdx="1" presStyleCnt="5"/>
      <dgm:spPr/>
    </dgm:pt>
    <dgm:pt modelId="{1483AEFA-5E70-44DD-913F-D1C877A97938}" type="pres">
      <dgm:prSet presAssocID="{3DF2806B-4CAB-4849-B58A-0305DFD5843A}" presName="node" presStyleLbl="node1" presStyleIdx="2" presStyleCnt="5">
        <dgm:presLayoutVars>
          <dgm:bulletEnabled val="1"/>
        </dgm:presLayoutVars>
      </dgm:prSet>
      <dgm:spPr/>
    </dgm:pt>
    <dgm:pt modelId="{D1C252CA-A1C1-498D-9AAE-E514AAD73CA3}" type="pres">
      <dgm:prSet presAssocID="{035DA3B6-FB9E-4840-BEE7-DAAA1412957A}" presName="sibTrans" presStyleLbl="sibTrans2D1" presStyleIdx="2" presStyleCnt="5"/>
      <dgm:spPr/>
    </dgm:pt>
    <dgm:pt modelId="{C46538E1-6297-489B-9179-8A850A10585D}" type="pres">
      <dgm:prSet presAssocID="{035DA3B6-FB9E-4840-BEE7-DAAA1412957A}" presName="connectorText" presStyleLbl="sibTrans2D1" presStyleIdx="2" presStyleCnt="5"/>
      <dgm:spPr/>
    </dgm:pt>
    <dgm:pt modelId="{A298D459-EE2C-4242-BB12-0A41A5A1C7B3}" type="pres">
      <dgm:prSet presAssocID="{234A7CE1-4884-4596-B9DB-8F2C47EFBB2B}" presName="node" presStyleLbl="node1" presStyleIdx="3" presStyleCnt="5">
        <dgm:presLayoutVars>
          <dgm:bulletEnabled val="1"/>
        </dgm:presLayoutVars>
      </dgm:prSet>
      <dgm:spPr/>
    </dgm:pt>
    <dgm:pt modelId="{1235C9A6-381E-4A51-A1BF-1A5201871C50}" type="pres">
      <dgm:prSet presAssocID="{C78A11F6-5463-4B5C-ACBC-335F722F12A9}" presName="sibTrans" presStyleLbl="sibTrans2D1" presStyleIdx="3" presStyleCnt="5"/>
      <dgm:spPr/>
    </dgm:pt>
    <dgm:pt modelId="{F11D2821-4DC5-4E0B-8370-607230CF6953}" type="pres">
      <dgm:prSet presAssocID="{C78A11F6-5463-4B5C-ACBC-335F722F12A9}" presName="connectorText" presStyleLbl="sibTrans2D1" presStyleIdx="3" presStyleCnt="5"/>
      <dgm:spPr/>
    </dgm:pt>
    <dgm:pt modelId="{FAC4D991-BA95-4D12-A061-0AEA9F4D55C1}" type="pres">
      <dgm:prSet presAssocID="{8CAE8B82-3FF9-47B7-A5A5-8632698D2B37}" presName="node" presStyleLbl="node1" presStyleIdx="4" presStyleCnt="5">
        <dgm:presLayoutVars>
          <dgm:bulletEnabled val="1"/>
        </dgm:presLayoutVars>
      </dgm:prSet>
      <dgm:spPr/>
    </dgm:pt>
    <dgm:pt modelId="{D281D1EA-B4BE-44CF-A601-F5FFF5AEE0F7}" type="pres">
      <dgm:prSet presAssocID="{1EA21B30-805D-406A-92FE-E762732BC9D2}" presName="sibTrans" presStyleLbl="sibTrans2D1" presStyleIdx="4" presStyleCnt="5"/>
      <dgm:spPr/>
    </dgm:pt>
    <dgm:pt modelId="{FA51E776-45E1-44E6-9CFE-27D5CE5E42C9}" type="pres">
      <dgm:prSet presAssocID="{1EA21B30-805D-406A-92FE-E762732BC9D2}" presName="connectorText" presStyleLbl="sibTrans2D1" presStyleIdx="4" presStyleCnt="5"/>
      <dgm:spPr/>
    </dgm:pt>
  </dgm:ptLst>
  <dgm:cxnLst>
    <dgm:cxn modelId="{BC7BBE02-6DA3-4763-B66F-ABB43DE3F244}" type="presOf" srcId="{8CAE8B82-3FF9-47B7-A5A5-8632698D2B37}" destId="{FAC4D991-BA95-4D12-A061-0AEA9F4D55C1}" srcOrd="0" destOrd="0" presId="urn:microsoft.com/office/officeart/2005/8/layout/cycle2"/>
    <dgm:cxn modelId="{1B24FE0E-F632-4BF6-9907-868595742C9E}" type="presOf" srcId="{87C79EBE-01D4-4EAF-A3E7-E894A46718E5}" destId="{10DA2CE8-59EF-4D7D-A3B1-9E3FE4DD8449}" srcOrd="0" destOrd="0" presId="urn:microsoft.com/office/officeart/2005/8/layout/cycle2"/>
    <dgm:cxn modelId="{4AC3A40F-0672-4925-9D7D-E76900F714C1}" srcId="{A559EA06-3EE9-4B22-9DA5-985BD824C076}" destId="{8CAE8B82-3FF9-47B7-A5A5-8632698D2B37}" srcOrd="4" destOrd="0" parTransId="{C825FC5E-E487-444F-BD04-E4A183B84693}" sibTransId="{1EA21B30-805D-406A-92FE-E762732BC9D2}"/>
    <dgm:cxn modelId="{4F832F15-F83C-46BF-9D25-94200C97377C}" srcId="{A559EA06-3EE9-4B22-9DA5-985BD824C076}" destId="{3DF2806B-4CAB-4849-B58A-0305DFD5843A}" srcOrd="2" destOrd="0" parTransId="{FE2D2AF0-0C89-4B03-AE0F-83AA4B415A84}" sibTransId="{035DA3B6-FB9E-4840-BEE7-DAAA1412957A}"/>
    <dgm:cxn modelId="{08520820-2848-434D-A86A-DE1DE7F89441}" srcId="{A559EA06-3EE9-4B22-9DA5-985BD824C076}" destId="{04534068-685B-4E78-9F42-C9049DA1D1D4}" srcOrd="1" destOrd="0" parTransId="{4E2C57D3-9DF9-4474-A1A9-29E97F24A1DB}" sibTransId="{87C79EBE-01D4-4EAF-A3E7-E894A46718E5}"/>
    <dgm:cxn modelId="{B2C47E2D-9E01-4A33-B1A1-68218F6369F0}" type="presOf" srcId="{035DA3B6-FB9E-4840-BEE7-DAAA1412957A}" destId="{C46538E1-6297-489B-9179-8A850A10585D}" srcOrd="1" destOrd="0" presId="urn:microsoft.com/office/officeart/2005/8/layout/cycle2"/>
    <dgm:cxn modelId="{28374F32-8A6D-465B-9A97-AEE322BC8BE1}" srcId="{A559EA06-3EE9-4B22-9DA5-985BD824C076}" destId="{48CEAD08-89B9-436E-B2CC-A98D883680C4}" srcOrd="0" destOrd="0" parTransId="{84957160-7393-4766-BC2A-545E32C02CDF}" sibTransId="{7C83A87A-6F20-4BC7-9455-86BC63D19F6A}"/>
    <dgm:cxn modelId="{4A95C561-3D2E-4EEE-9937-B187517BE785}" type="presOf" srcId="{7C83A87A-6F20-4BC7-9455-86BC63D19F6A}" destId="{89B3FCAB-8F39-48FD-9C70-C58541C02111}" srcOrd="1" destOrd="0" presId="urn:microsoft.com/office/officeart/2005/8/layout/cycle2"/>
    <dgm:cxn modelId="{E866BC43-E2F7-464C-B1B2-A44192DCFF88}" type="presOf" srcId="{035DA3B6-FB9E-4840-BEE7-DAAA1412957A}" destId="{D1C252CA-A1C1-498D-9AAE-E514AAD73CA3}" srcOrd="0" destOrd="0" presId="urn:microsoft.com/office/officeart/2005/8/layout/cycle2"/>
    <dgm:cxn modelId="{AC47F569-E145-4534-841D-16E2D27D5CC6}" type="presOf" srcId="{3DF2806B-4CAB-4849-B58A-0305DFD5843A}" destId="{1483AEFA-5E70-44DD-913F-D1C877A97938}" srcOrd="0" destOrd="0" presId="urn:microsoft.com/office/officeart/2005/8/layout/cycle2"/>
    <dgm:cxn modelId="{C6190E4E-8019-47F2-8869-F819D796B6DB}" type="presOf" srcId="{7C83A87A-6F20-4BC7-9455-86BC63D19F6A}" destId="{24C46437-E287-4979-8F19-67C0EB0A1373}" srcOrd="0" destOrd="0" presId="urn:microsoft.com/office/officeart/2005/8/layout/cycle2"/>
    <dgm:cxn modelId="{85D3A273-B75D-4CE3-B488-C825081B660B}" type="presOf" srcId="{C78A11F6-5463-4B5C-ACBC-335F722F12A9}" destId="{1235C9A6-381E-4A51-A1BF-1A5201871C50}" srcOrd="0" destOrd="0" presId="urn:microsoft.com/office/officeart/2005/8/layout/cycle2"/>
    <dgm:cxn modelId="{87306F9E-553D-47B6-AB76-8225267C5D9E}" type="presOf" srcId="{C78A11F6-5463-4B5C-ACBC-335F722F12A9}" destId="{F11D2821-4DC5-4E0B-8370-607230CF6953}" srcOrd="1" destOrd="0" presId="urn:microsoft.com/office/officeart/2005/8/layout/cycle2"/>
    <dgm:cxn modelId="{CBAFF1A2-B089-40FE-B3BF-AE528760F9AA}" type="presOf" srcId="{A559EA06-3EE9-4B22-9DA5-985BD824C076}" destId="{3AE43491-7885-4647-B54D-CC64847B8624}" srcOrd="0" destOrd="0" presId="urn:microsoft.com/office/officeart/2005/8/layout/cycle2"/>
    <dgm:cxn modelId="{380EE7A4-0372-40AC-A5E1-A8ED1301C5EB}" type="presOf" srcId="{48CEAD08-89B9-436E-B2CC-A98D883680C4}" destId="{809FCD83-4548-447B-9C2E-6EE6E8A1F7CA}" srcOrd="0" destOrd="0" presId="urn:microsoft.com/office/officeart/2005/8/layout/cycle2"/>
    <dgm:cxn modelId="{D6F73EAA-F6D3-4A9A-9465-EAEA69203F10}" type="presOf" srcId="{87C79EBE-01D4-4EAF-A3E7-E894A46718E5}" destId="{4BCF5772-412A-41F8-88A0-2B952BC40EEA}" srcOrd="1" destOrd="0" presId="urn:microsoft.com/office/officeart/2005/8/layout/cycle2"/>
    <dgm:cxn modelId="{6ED1E8CA-9B5B-40C8-B543-1923D492922A}" type="presOf" srcId="{1EA21B30-805D-406A-92FE-E762732BC9D2}" destId="{FA51E776-45E1-44E6-9CFE-27D5CE5E42C9}" srcOrd="1" destOrd="0" presId="urn:microsoft.com/office/officeart/2005/8/layout/cycle2"/>
    <dgm:cxn modelId="{66801BE3-EB9D-4603-B95E-3BDB61FD718B}" type="presOf" srcId="{1EA21B30-805D-406A-92FE-E762732BC9D2}" destId="{D281D1EA-B4BE-44CF-A601-F5FFF5AEE0F7}" srcOrd="0" destOrd="0" presId="urn:microsoft.com/office/officeart/2005/8/layout/cycle2"/>
    <dgm:cxn modelId="{79CD94F0-420B-4E63-9608-254971158989}" type="presOf" srcId="{234A7CE1-4884-4596-B9DB-8F2C47EFBB2B}" destId="{A298D459-EE2C-4242-BB12-0A41A5A1C7B3}" srcOrd="0" destOrd="0" presId="urn:microsoft.com/office/officeart/2005/8/layout/cycle2"/>
    <dgm:cxn modelId="{446F70F3-06FB-42CF-96AB-8E8AD42086F9}" srcId="{A559EA06-3EE9-4B22-9DA5-985BD824C076}" destId="{234A7CE1-4884-4596-B9DB-8F2C47EFBB2B}" srcOrd="3" destOrd="0" parTransId="{7839088F-1385-4D0C-A5F9-252E38B33327}" sibTransId="{C78A11F6-5463-4B5C-ACBC-335F722F12A9}"/>
    <dgm:cxn modelId="{A7BB35F6-3268-4F64-BA25-0EEC8223438B}" type="presOf" srcId="{04534068-685B-4E78-9F42-C9049DA1D1D4}" destId="{60985E5C-3CF6-4045-B1E9-7A31103EF309}" srcOrd="0" destOrd="0" presId="urn:microsoft.com/office/officeart/2005/8/layout/cycle2"/>
    <dgm:cxn modelId="{E0F27140-F6B2-4B17-B3C2-513DBE8E526B}" type="presParOf" srcId="{3AE43491-7885-4647-B54D-CC64847B8624}" destId="{809FCD83-4548-447B-9C2E-6EE6E8A1F7CA}" srcOrd="0" destOrd="0" presId="urn:microsoft.com/office/officeart/2005/8/layout/cycle2"/>
    <dgm:cxn modelId="{147206D7-B1E5-4D82-A201-5B8A2449D621}" type="presParOf" srcId="{3AE43491-7885-4647-B54D-CC64847B8624}" destId="{24C46437-E287-4979-8F19-67C0EB0A1373}" srcOrd="1" destOrd="0" presId="urn:microsoft.com/office/officeart/2005/8/layout/cycle2"/>
    <dgm:cxn modelId="{FD182EBF-241B-4004-833A-3B9134C3D68C}" type="presParOf" srcId="{24C46437-E287-4979-8F19-67C0EB0A1373}" destId="{89B3FCAB-8F39-48FD-9C70-C58541C02111}" srcOrd="0" destOrd="0" presId="urn:microsoft.com/office/officeart/2005/8/layout/cycle2"/>
    <dgm:cxn modelId="{E392B3E9-7CD0-45B2-AAF2-64CD09C83498}" type="presParOf" srcId="{3AE43491-7885-4647-B54D-CC64847B8624}" destId="{60985E5C-3CF6-4045-B1E9-7A31103EF309}" srcOrd="2" destOrd="0" presId="urn:microsoft.com/office/officeart/2005/8/layout/cycle2"/>
    <dgm:cxn modelId="{27305533-C8D5-4A4E-96BA-7915E9378B1C}" type="presParOf" srcId="{3AE43491-7885-4647-B54D-CC64847B8624}" destId="{10DA2CE8-59EF-4D7D-A3B1-9E3FE4DD8449}" srcOrd="3" destOrd="0" presId="urn:microsoft.com/office/officeart/2005/8/layout/cycle2"/>
    <dgm:cxn modelId="{BA7153FE-2743-49FD-934F-6FAA517A0924}" type="presParOf" srcId="{10DA2CE8-59EF-4D7D-A3B1-9E3FE4DD8449}" destId="{4BCF5772-412A-41F8-88A0-2B952BC40EEA}" srcOrd="0" destOrd="0" presId="urn:microsoft.com/office/officeart/2005/8/layout/cycle2"/>
    <dgm:cxn modelId="{3D511111-0958-4BEB-84C9-474F9D6534D0}" type="presParOf" srcId="{3AE43491-7885-4647-B54D-CC64847B8624}" destId="{1483AEFA-5E70-44DD-913F-D1C877A97938}" srcOrd="4" destOrd="0" presId="urn:microsoft.com/office/officeart/2005/8/layout/cycle2"/>
    <dgm:cxn modelId="{978E6B54-4DDC-4585-8B1D-59F73B448010}" type="presParOf" srcId="{3AE43491-7885-4647-B54D-CC64847B8624}" destId="{D1C252CA-A1C1-498D-9AAE-E514AAD73CA3}" srcOrd="5" destOrd="0" presId="urn:microsoft.com/office/officeart/2005/8/layout/cycle2"/>
    <dgm:cxn modelId="{8D758F53-DBD2-491E-84B6-65B73E2C8B13}" type="presParOf" srcId="{D1C252CA-A1C1-498D-9AAE-E514AAD73CA3}" destId="{C46538E1-6297-489B-9179-8A850A10585D}" srcOrd="0" destOrd="0" presId="urn:microsoft.com/office/officeart/2005/8/layout/cycle2"/>
    <dgm:cxn modelId="{6249072E-611B-43CC-B466-09678A343C3A}" type="presParOf" srcId="{3AE43491-7885-4647-B54D-CC64847B8624}" destId="{A298D459-EE2C-4242-BB12-0A41A5A1C7B3}" srcOrd="6" destOrd="0" presId="urn:microsoft.com/office/officeart/2005/8/layout/cycle2"/>
    <dgm:cxn modelId="{FA83E2A6-EB64-4C0A-B712-1E694F78CECC}" type="presParOf" srcId="{3AE43491-7885-4647-B54D-CC64847B8624}" destId="{1235C9A6-381E-4A51-A1BF-1A5201871C50}" srcOrd="7" destOrd="0" presId="urn:microsoft.com/office/officeart/2005/8/layout/cycle2"/>
    <dgm:cxn modelId="{47142E26-FD14-4CF5-A33C-5418E463024E}" type="presParOf" srcId="{1235C9A6-381E-4A51-A1BF-1A5201871C50}" destId="{F11D2821-4DC5-4E0B-8370-607230CF6953}" srcOrd="0" destOrd="0" presId="urn:microsoft.com/office/officeart/2005/8/layout/cycle2"/>
    <dgm:cxn modelId="{319E01D3-FA10-42C3-9E65-35C5FA777BB1}" type="presParOf" srcId="{3AE43491-7885-4647-B54D-CC64847B8624}" destId="{FAC4D991-BA95-4D12-A061-0AEA9F4D55C1}" srcOrd="8" destOrd="0" presId="urn:microsoft.com/office/officeart/2005/8/layout/cycle2"/>
    <dgm:cxn modelId="{AA5E8310-88C7-4150-BFD5-7E9C327CEDAC}" type="presParOf" srcId="{3AE43491-7885-4647-B54D-CC64847B8624}" destId="{D281D1EA-B4BE-44CF-A601-F5FFF5AEE0F7}" srcOrd="9" destOrd="0" presId="urn:microsoft.com/office/officeart/2005/8/layout/cycle2"/>
    <dgm:cxn modelId="{DA94AD52-F51D-43EE-9BAC-48E3495484AC}" type="presParOf" srcId="{D281D1EA-B4BE-44CF-A601-F5FFF5AEE0F7}" destId="{FA51E776-45E1-44E6-9CFE-27D5CE5E42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A581-7CD7-4BA4-BA84-9E328DAC9994}">
      <dsp:nvSpPr>
        <dsp:cNvPr id="0" name=""/>
        <dsp:cNvSpPr/>
      </dsp:nvSpPr>
      <dsp:spPr>
        <a:xfrm>
          <a:off x="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MOSCOW</a:t>
          </a:r>
        </a:p>
      </dsp:txBody>
      <dsp:txXfrm>
        <a:off x="0" y="0"/>
        <a:ext cx="2441434" cy="1209734"/>
      </dsp:txXfrm>
    </dsp:sp>
    <dsp:sp modelId="{253EBC9A-2ED7-49BC-BB34-2DA95EF166F6}">
      <dsp:nvSpPr>
        <dsp:cNvPr id="0" name=""/>
        <dsp:cNvSpPr/>
      </dsp:nvSpPr>
      <dsp:spPr>
        <a:xfrm>
          <a:off x="246681" y="1209832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essenziali per il funzionamento base dell'applicazione.</a:t>
          </a:r>
          <a:endParaRPr lang="it-IT" sz="1000" kern="1200" dirty="0"/>
        </a:p>
      </dsp:txBody>
      <dsp:txXfrm>
        <a:off x="263887" y="1227038"/>
        <a:ext cx="1918735" cy="553029"/>
      </dsp:txXfrm>
    </dsp:sp>
    <dsp:sp modelId="{F235EF57-90F5-4830-AD7B-4D391D5DA904}">
      <dsp:nvSpPr>
        <dsp:cNvPr id="0" name=""/>
        <dsp:cNvSpPr/>
      </dsp:nvSpPr>
      <dsp:spPr>
        <a:xfrm>
          <a:off x="246681" y="1887650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desiderabili ma non indispensabili.</a:t>
          </a:r>
          <a:endParaRPr lang="it-IT" sz="1000" kern="1200" dirty="0"/>
        </a:p>
      </dsp:txBody>
      <dsp:txXfrm>
        <a:off x="263887" y="1904856"/>
        <a:ext cx="1918735" cy="553029"/>
      </dsp:txXfrm>
    </dsp:sp>
    <dsp:sp modelId="{DDFF1F09-B475-4703-944E-46BBA36A2354}">
      <dsp:nvSpPr>
        <dsp:cNvPr id="0" name=""/>
        <dsp:cNvSpPr/>
      </dsp:nvSpPr>
      <dsp:spPr>
        <a:xfrm>
          <a:off x="246681" y="2565467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opzionali che possono essere inclusi se il tempo e le risorse lo permettono.</a:t>
          </a:r>
          <a:endParaRPr lang="it-IT" sz="1000" kern="1200" dirty="0"/>
        </a:p>
      </dsp:txBody>
      <dsp:txXfrm>
        <a:off x="263887" y="2582673"/>
        <a:ext cx="1918735" cy="553029"/>
      </dsp:txXfrm>
    </dsp:sp>
    <dsp:sp modelId="{7B543963-EDA1-4CD2-B668-55AAA2B24996}">
      <dsp:nvSpPr>
        <dsp:cNvPr id="0" name=""/>
        <dsp:cNvSpPr/>
      </dsp:nvSpPr>
      <dsp:spPr>
        <a:xfrm>
          <a:off x="246681" y="3243285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77059"/>
                <a:satOff val="-30461"/>
                <a:lumOff val="473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non inclusi nell'attuale versione del progetto ma considerati per il futuro.</a:t>
          </a:r>
          <a:endParaRPr lang="it-IT" sz="1000" kern="1200" dirty="0"/>
        </a:p>
      </dsp:txBody>
      <dsp:txXfrm>
        <a:off x="263887" y="3260491"/>
        <a:ext cx="1918735" cy="553029"/>
      </dsp:txXfrm>
    </dsp:sp>
    <dsp:sp modelId="{85367619-6927-405A-84A8-5B90381F2B49}">
      <dsp:nvSpPr>
        <dsp:cNvPr id="0" name=""/>
        <dsp:cNvSpPr/>
      </dsp:nvSpPr>
      <dsp:spPr>
        <a:xfrm>
          <a:off x="262708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   KANO</a:t>
          </a:r>
        </a:p>
      </dsp:txBody>
      <dsp:txXfrm>
        <a:off x="2627080" y="0"/>
        <a:ext cx="2441434" cy="1209734"/>
      </dsp:txXfrm>
    </dsp:sp>
    <dsp:sp modelId="{7E200AD4-5674-4550-BDD5-2170037AF622}">
      <dsp:nvSpPr>
        <dsp:cNvPr id="0" name=""/>
        <dsp:cNvSpPr/>
      </dsp:nvSpPr>
      <dsp:spPr>
        <a:xfrm>
          <a:off x="2871223" y="1210915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sz="1000" b="0" i="0" kern="1200" dirty="0"/>
            <a:t>riguardano le funzionalità dirette del sistema.</a:t>
          </a:r>
        </a:p>
      </dsp:txBody>
      <dsp:txXfrm>
        <a:off x="2906834" y="1246526"/>
        <a:ext cx="1881925" cy="1144616"/>
      </dsp:txXfrm>
    </dsp:sp>
    <dsp:sp modelId="{9E57EBF4-AD55-4B9F-97F3-BBF979A69BBA}">
      <dsp:nvSpPr>
        <dsp:cNvPr id="0" name=""/>
        <dsp:cNvSpPr/>
      </dsp:nvSpPr>
      <dsp:spPr>
        <a:xfrm>
          <a:off x="2871223" y="2613806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sz="1000" b="0" i="0" kern="1200" dirty="0"/>
            <a:t>definiscono gli standard di qualità, accessibilità e sicurezza da rispettare.</a:t>
          </a:r>
        </a:p>
      </dsp:txBody>
      <dsp:txXfrm>
        <a:off x="2906834" y="2649417"/>
        <a:ext cx="1881925" cy="114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461A8-56A7-444D-931F-21FF95D06989}">
      <dsp:nvSpPr>
        <dsp:cNvPr id="0" name=""/>
        <dsp:cNvSpPr/>
      </dsp:nvSpPr>
      <dsp:spPr>
        <a:xfrm>
          <a:off x="1679971" y="0"/>
          <a:ext cx="1119981" cy="1132284"/>
        </a:xfrm>
        <a:prstGeom prst="trapezoid">
          <a:avLst>
            <a:gd name="adj" fmla="val 5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Must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679971" y="0"/>
        <a:ext cx="1119981" cy="1132284"/>
      </dsp:txXfrm>
    </dsp:sp>
    <dsp:sp modelId="{42C71E7C-EE1B-4E35-9243-3C4632D20885}">
      <dsp:nvSpPr>
        <dsp:cNvPr id="0" name=""/>
        <dsp:cNvSpPr/>
      </dsp:nvSpPr>
      <dsp:spPr>
        <a:xfrm>
          <a:off x="1119981" y="1132284"/>
          <a:ext cx="2239962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56332"/>
            <a:satOff val="-8564"/>
            <a:lumOff val="10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Should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511974" y="1132284"/>
        <a:ext cx="1455975" cy="1132284"/>
      </dsp:txXfrm>
    </dsp:sp>
    <dsp:sp modelId="{DF57B7D1-56B5-410F-817D-4431166F1DD0}">
      <dsp:nvSpPr>
        <dsp:cNvPr id="0" name=""/>
        <dsp:cNvSpPr/>
      </dsp:nvSpPr>
      <dsp:spPr>
        <a:xfrm>
          <a:off x="559990" y="2264568"/>
          <a:ext cx="3359943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12663"/>
            <a:satOff val="-17127"/>
            <a:lumOff val="21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Could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147980" y="2264568"/>
        <a:ext cx="2183963" cy="1132284"/>
      </dsp:txXfrm>
    </dsp:sp>
    <dsp:sp modelId="{B762124E-139D-4BE3-A299-2E6FE58DF074}">
      <dsp:nvSpPr>
        <dsp:cNvPr id="0" name=""/>
        <dsp:cNvSpPr/>
      </dsp:nvSpPr>
      <dsp:spPr>
        <a:xfrm>
          <a:off x="0" y="3396852"/>
          <a:ext cx="4479925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68995"/>
            <a:satOff val="-25691"/>
            <a:lumOff val="31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Won’t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783986" y="3396852"/>
        <a:ext cx="2911951" cy="1132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7D744-68C6-4249-992A-EADC585B54CD}">
      <dsp:nvSpPr>
        <dsp:cNvPr id="0" name=""/>
        <dsp:cNvSpPr/>
      </dsp:nvSpPr>
      <dsp:spPr>
        <a:xfrm rot="5400000">
          <a:off x="4482555" y="-41308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Correttezza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Affidabilità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Efficienza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Integrità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Usabilità</a:t>
          </a:r>
        </a:p>
      </dsp:txBody>
      <dsp:txXfrm rot="-5400000">
        <a:off x="3923415" y="202242"/>
        <a:ext cx="2213097" cy="1038628"/>
      </dsp:txXfrm>
    </dsp:sp>
    <dsp:sp modelId="{3699CD2D-B840-4D4E-BE63-7988B1644E4C}">
      <dsp:nvSpPr>
        <dsp:cNvPr id="0" name=""/>
        <dsp:cNvSpPr/>
      </dsp:nvSpPr>
      <dsp:spPr>
        <a:xfrm>
          <a:off x="2016212" y="2179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Funzionamento</a:t>
          </a:r>
        </a:p>
      </dsp:txBody>
      <dsp:txXfrm>
        <a:off x="2086446" y="72413"/>
        <a:ext cx="1766734" cy="1298285"/>
      </dsp:txXfrm>
    </dsp:sp>
    <dsp:sp modelId="{4499F0F8-1447-4780-93C4-3B57B582368D}">
      <dsp:nvSpPr>
        <dsp:cNvPr id="0" name=""/>
        <dsp:cNvSpPr/>
      </dsp:nvSpPr>
      <dsp:spPr>
        <a:xfrm rot="5400000">
          <a:off x="4482555" y="109760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Manutenibilità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Testabilità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Flessibilità</a:t>
          </a:r>
        </a:p>
      </dsp:txBody>
      <dsp:txXfrm rot="-5400000">
        <a:off x="3923415" y="1712933"/>
        <a:ext cx="2213097" cy="1038628"/>
      </dsp:txXfrm>
    </dsp:sp>
    <dsp:sp modelId="{CCF444C3-F7F4-407C-8E1F-D351B162A20C}">
      <dsp:nvSpPr>
        <dsp:cNvPr id="0" name=""/>
        <dsp:cNvSpPr/>
      </dsp:nvSpPr>
      <dsp:spPr>
        <a:xfrm>
          <a:off x="2016212" y="1512871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Revisione</a:t>
          </a:r>
        </a:p>
      </dsp:txBody>
      <dsp:txXfrm>
        <a:off x="2086446" y="1583105"/>
        <a:ext cx="1766734" cy="1298285"/>
      </dsp:txXfrm>
    </dsp:sp>
    <dsp:sp modelId="{94BD24D5-7ECF-4FD8-B434-81E4151333B2}">
      <dsp:nvSpPr>
        <dsp:cNvPr id="0" name=""/>
        <dsp:cNvSpPr/>
      </dsp:nvSpPr>
      <dsp:spPr>
        <a:xfrm rot="5400000">
          <a:off x="4482555" y="2608296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Portabilità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Riutilizzabilità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Interoperabilità</a:t>
          </a:r>
        </a:p>
      </dsp:txBody>
      <dsp:txXfrm rot="-5400000">
        <a:off x="3923415" y="3223624"/>
        <a:ext cx="2213097" cy="1038628"/>
      </dsp:txXfrm>
    </dsp:sp>
    <dsp:sp modelId="{1E4B3809-4BC7-413F-BC01-57EFA2785D64}">
      <dsp:nvSpPr>
        <dsp:cNvPr id="0" name=""/>
        <dsp:cNvSpPr/>
      </dsp:nvSpPr>
      <dsp:spPr>
        <a:xfrm>
          <a:off x="2016212" y="3023562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Transizione</a:t>
          </a:r>
        </a:p>
      </dsp:txBody>
      <dsp:txXfrm>
        <a:off x="2086446" y="3093796"/>
        <a:ext cx="1766734" cy="1298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FCD83-4548-447B-9C2E-6EE6E8A1F7CA}">
      <dsp:nvSpPr>
        <dsp:cNvPr id="0" name=""/>
        <dsp:cNvSpPr/>
      </dsp:nvSpPr>
      <dsp:spPr>
        <a:xfrm>
          <a:off x="3310588" y="604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Use </a:t>
          </a:r>
          <a:r>
            <a:rPr lang="it-IT" sz="1900" kern="1200" dirty="0" err="1"/>
            <a:t>cases</a:t>
          </a:r>
          <a:endParaRPr lang="it-IT" sz="1900" kern="1200" dirty="0"/>
        </a:p>
      </dsp:txBody>
      <dsp:txXfrm>
        <a:off x="3532920" y="222936"/>
        <a:ext cx="1073517" cy="1073517"/>
      </dsp:txXfrm>
    </dsp:sp>
    <dsp:sp modelId="{24C46437-E287-4979-8F19-67C0EB0A1373}">
      <dsp:nvSpPr>
        <dsp:cNvPr id="0" name=""/>
        <dsp:cNvSpPr/>
      </dsp:nvSpPr>
      <dsp:spPr>
        <a:xfrm rot="2160000">
          <a:off x="4780695" y="1166554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4792245" y="1233482"/>
        <a:ext cx="282236" cy="307432"/>
      </dsp:txXfrm>
    </dsp:sp>
    <dsp:sp modelId="{60985E5C-3CF6-4045-B1E9-7A31103EF309}">
      <dsp:nvSpPr>
        <dsp:cNvPr id="0" name=""/>
        <dsp:cNvSpPr/>
      </dsp:nvSpPr>
      <dsp:spPr>
        <a:xfrm>
          <a:off x="5154279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Classes</a:t>
          </a:r>
        </a:p>
      </dsp:txBody>
      <dsp:txXfrm>
        <a:off x="5376611" y="1562455"/>
        <a:ext cx="1073517" cy="1073517"/>
      </dsp:txXfrm>
    </dsp:sp>
    <dsp:sp modelId="{10DA2CE8-59EF-4D7D-A3B1-9E3FE4DD8449}">
      <dsp:nvSpPr>
        <dsp:cNvPr id="0" name=""/>
        <dsp:cNvSpPr/>
      </dsp:nvSpPr>
      <dsp:spPr>
        <a:xfrm rot="6480000">
          <a:off x="5363184" y="2915862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5442352" y="2960820"/>
        <a:ext cx="282236" cy="307432"/>
      </dsp:txXfrm>
    </dsp:sp>
    <dsp:sp modelId="{1483AEFA-5E70-44DD-913F-D1C877A97938}">
      <dsp:nvSpPr>
        <dsp:cNvPr id="0" name=""/>
        <dsp:cNvSpPr/>
      </dsp:nvSpPr>
      <dsp:spPr>
        <a:xfrm>
          <a:off x="4450052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Sequence</a:t>
          </a:r>
          <a:endParaRPr lang="it-IT" sz="1900" kern="1200" dirty="0"/>
        </a:p>
      </dsp:txBody>
      <dsp:txXfrm>
        <a:off x="4672384" y="3729843"/>
        <a:ext cx="1073517" cy="1073517"/>
      </dsp:txXfrm>
    </dsp:sp>
    <dsp:sp modelId="{D1C252CA-A1C1-498D-9AAE-E514AAD73CA3}">
      <dsp:nvSpPr>
        <dsp:cNvPr id="0" name=""/>
        <dsp:cNvSpPr/>
      </dsp:nvSpPr>
      <dsp:spPr>
        <a:xfrm rot="10800000">
          <a:off x="3879493" y="401040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4000451" y="4112885"/>
        <a:ext cx="282236" cy="307432"/>
      </dsp:txXfrm>
    </dsp:sp>
    <dsp:sp modelId="{A298D459-EE2C-4242-BB12-0A41A5A1C7B3}">
      <dsp:nvSpPr>
        <dsp:cNvPr id="0" name=""/>
        <dsp:cNvSpPr/>
      </dsp:nvSpPr>
      <dsp:spPr>
        <a:xfrm>
          <a:off x="2171125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Activity</a:t>
          </a:r>
        </a:p>
      </dsp:txBody>
      <dsp:txXfrm>
        <a:off x="2393457" y="3729843"/>
        <a:ext cx="1073517" cy="1073517"/>
      </dsp:txXfrm>
    </dsp:sp>
    <dsp:sp modelId="{1235C9A6-381E-4A51-A1BF-1A5201871C50}">
      <dsp:nvSpPr>
        <dsp:cNvPr id="0" name=""/>
        <dsp:cNvSpPr/>
      </dsp:nvSpPr>
      <dsp:spPr>
        <a:xfrm rot="15120000">
          <a:off x="2380031" y="2937567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2459199" y="3097563"/>
        <a:ext cx="282236" cy="307432"/>
      </dsp:txXfrm>
    </dsp:sp>
    <dsp:sp modelId="{FAC4D991-BA95-4D12-A061-0AEA9F4D55C1}">
      <dsp:nvSpPr>
        <dsp:cNvPr id="0" name=""/>
        <dsp:cNvSpPr/>
      </dsp:nvSpPr>
      <dsp:spPr>
        <a:xfrm>
          <a:off x="1466898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State</a:t>
          </a:r>
        </a:p>
      </dsp:txBody>
      <dsp:txXfrm>
        <a:off x="1689230" y="1562455"/>
        <a:ext cx="1073517" cy="1073517"/>
      </dsp:txXfrm>
    </dsp:sp>
    <dsp:sp modelId="{D281D1EA-B4BE-44CF-A601-F5FFF5AEE0F7}">
      <dsp:nvSpPr>
        <dsp:cNvPr id="0" name=""/>
        <dsp:cNvSpPr/>
      </dsp:nvSpPr>
      <dsp:spPr>
        <a:xfrm rot="19440000">
          <a:off x="2937005" y="117996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2948555" y="1317994"/>
        <a:ext cx="282236" cy="307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72756C-1E4E-460B-92CC-2BC363962718}" type="datetime1">
              <a:rPr lang="it-IT" smtClean="0"/>
              <a:t>24/03/2024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AD3C-DB67-4C8C-B100-3104A00C58DD}" type="datetime1">
              <a:rPr lang="it-IT" smtClean="0"/>
              <a:pPr/>
              <a:t>24/03/2024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3821A9-1C31-4760-BDBC-9A0BA471B1B7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NOTA: per sostituire un'immagine selezionarla ed eliminarla, quindi usare l'icona Inserisci immagine per sostituirla con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81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1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2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31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29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07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80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1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6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6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7600F-566D-495F-9CB2-1764E474E806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C2915-B140-4C88-AAB2-4CBAB80D95FE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8194A-DD23-4AD5-B8C7-A47CCFC532EC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5" name="Rettangolo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E88E2-6B3E-4E76-BC70-13D1AFDB74D0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331EB-8F45-4A1E-A8E0-B8FD863F97C5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F201A-0E2A-4DCC-A634-AB0EDE39D1BA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8" name="Rettangolo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7" name="Rettangolo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9" name="Rettangolo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CBD22-2AAE-4F9B-BEBB-6D5D99D4E633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alternativa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250A5-1200-4BE6-87B8-F5758B53AC5E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9ADE8-00F0-44F4-8D18-C9D26365A66C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2" name="Rettangolo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immagine 13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68398-C718-479D-8E1E-9BE0C2D73471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C577E-ED3F-4180-92D1-638D8DC13392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8A869A-DAEC-4F17-BD85-DB18F2256F75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C8FB1-4417-4A27-A72D-35DB8D303554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2655C-CFFA-443A-8297-2173A79D2AA0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68414A3-AB11-4A2F-8F58-2A20DA22C4C0}" type="datetime1">
              <a:rPr lang="it-IT" noProof="0" smtClean="0"/>
              <a:t>24/03/2024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25A965E-3C11-4F28-82DC-E30D63FAC43C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/>
              <a:t>Progetto ingegneria del software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TrackMe</a:t>
            </a:r>
            <a:endParaRPr lang="it-IT" dirty="0"/>
          </a:p>
        </p:txBody>
      </p:sp>
      <p:pic>
        <p:nvPicPr>
          <p:cNvPr id="7" name="Segnaposto immagine 6" descr="Cestino pieno di me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7608" y="1295310"/>
            <a:ext cx="2129032" cy="2722240"/>
          </a:xfrm>
        </p:spPr>
      </p:pic>
      <p:pic>
        <p:nvPicPr>
          <p:cNvPr id="13" name="Segnaposto immagine 7" descr="Primo piano di stecche di cannella e mele accanto a una pila di piatti e forchette sul tavol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289008" y="1066800"/>
            <a:ext cx="2291936" cy="29305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27" name="Picture Placeholder 26" descr="A blue circle with a blue circle with a black hand holding a dumbbell&#10;&#10;Description automatically generated">
            <a:extLst>
              <a:ext uri="{FF2B5EF4-FFF2-40B4-BE49-F238E27FC236}">
                <a16:creationId xmlns:a16="http://schemas.microsoft.com/office/drawing/2014/main" id="{CE3A31E9-385D-67C5-722D-4DB3BC165B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r="-458"/>
          <a:stretch/>
        </p:blipFill>
        <p:spPr>
          <a:xfrm>
            <a:off x="4248362" y="609600"/>
            <a:ext cx="3678924" cy="3848854"/>
          </a:xfrm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Requisiti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L'estrazione e la specifica dei requisiti sono stati processi fondamentali per garantire il successo del prodotto. Considerando la natura accademica del progetto, il processo di definizione dei requisiti è stato principalmente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interno</a:t>
            </a:r>
            <a:r>
              <a:rPr lang="it-IT" sz="1400" dirty="0"/>
              <a:t> al nostro team di sviluppo. Ecco come abbiamo proceduto: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19470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b="1" dirty="0"/>
              <a:t>Estrazione dei requisiti:</a:t>
            </a:r>
          </a:p>
          <a:p>
            <a:r>
              <a:rPr lang="it-IT" dirty="0"/>
              <a:t>Abbiamo intrapreso sessioni di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</a:t>
            </a:r>
            <a:r>
              <a:rPr lang="it-IT" dirty="0"/>
              <a:t> interne al team, durante le quali abbiamo discusso e identificato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esigenze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principali</a:t>
            </a:r>
            <a:r>
              <a:rPr lang="it-IT" dirty="0"/>
              <a:t> dell'applicazione.</a:t>
            </a:r>
          </a:p>
          <a:p>
            <a:r>
              <a:rPr lang="it-IT" dirty="0"/>
              <a:t>Ci siamo basati sulle nostre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conoscenze</a:t>
            </a:r>
            <a:r>
              <a:rPr lang="it-IT" dirty="0"/>
              <a:t> e sulle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linee guida </a:t>
            </a:r>
            <a:r>
              <a:rPr lang="it-IT" dirty="0"/>
              <a:t>fornite dal corso per definire i requisiti funzionali e non funzionali.</a:t>
            </a:r>
          </a:p>
          <a:p>
            <a:r>
              <a:rPr lang="it-IT" dirty="0"/>
              <a:t>Abbiamo analizzato e discusso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casi d'uso ipotetici </a:t>
            </a:r>
            <a:r>
              <a:rPr lang="it-IT" dirty="0"/>
              <a:t>per comprendere come gli utenti avrebbero interagito con l'applicazione e quali funzionalità avrebbero desiderato.</a:t>
            </a:r>
          </a:p>
          <a:p>
            <a:r>
              <a:rPr lang="it-IT" dirty="0"/>
              <a:t>Sfruttando le nostre competenze tecniche e le conoscenze acquisite nel corso del progetto, siamo stati in grado di individuare 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vincoli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restrizioni</a:t>
            </a:r>
            <a:r>
              <a:rPr lang="it-IT" dirty="0"/>
              <a:t> del sistema.</a:t>
            </a:r>
            <a:endParaRPr lang="it-IT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3790156" y="6243446"/>
            <a:ext cx="717301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Nonostante le limitate interazioni esterne, il processo di definizione dei requisiti è stato una parte cruciale del nostro percorso di sviluppo, garantendo che il prodotto finale rispondesse alle nostre aspettative.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395531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b="1" dirty="0"/>
              <a:t>Specifica dei requisiti: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Abbiamo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documentato</a:t>
            </a:r>
            <a:r>
              <a:rPr lang="it-IT" dirty="0"/>
              <a:t> i requisiti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dettaglio</a:t>
            </a:r>
            <a:r>
              <a:rPr lang="it-IT" dirty="0"/>
              <a:t>, utilizzando documenti appositamente creati per il progetto.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Per visualizzare i requisiti in modo più chiaro, abbiamo utilizzato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dirty="0"/>
              <a:t>, adattati alle dimensioni del nostro progetto e alle nostre esigenze specifiche.</a:t>
            </a:r>
          </a:p>
        </p:txBody>
      </p:sp>
      <p:pic>
        <p:nvPicPr>
          <p:cNvPr id="8194" name="Picture 2" descr="Come costruire un'app per il fitness e ottenere successo | AppMaster">
            <a:extLst>
              <a:ext uri="{FF2B5EF4-FFF2-40B4-BE49-F238E27FC236}">
                <a16:creationId xmlns:a16="http://schemas.microsoft.com/office/drawing/2014/main" id="{7A2C4DBD-A704-1BCB-63D3-A5453451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90" y="4221088"/>
            <a:ext cx="3828677" cy="21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950396" y="1320384"/>
            <a:ext cx="4480560" cy="904863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dirty="0"/>
              <a:t>I requisiti del progetto sono stati delineati e dettagliati nel documento della specifica dei requisiti.</a:t>
            </a:r>
          </a:p>
          <a:p>
            <a:pPr marL="0" indent="0">
              <a:buNone/>
            </a:pPr>
            <a:r>
              <a:rPr lang="it-IT" sz="1400" dirty="0"/>
              <a:t>In particolare, abbiamo utilizzato due approcci: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E0B57E-5021-6326-34D9-A6AF112BA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895048"/>
              </p:ext>
            </p:extLst>
          </p:nvPr>
        </p:nvGraphicFramePr>
        <p:xfrm>
          <a:off x="5950396" y="2348880"/>
          <a:ext cx="5071053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77E2B35-F9B4-0E3D-03A6-EE5F3BF389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3325310"/>
              </p:ext>
            </p:extLst>
          </p:nvPr>
        </p:nvGraphicFramePr>
        <p:xfrm>
          <a:off x="981844" y="1772816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Qualità del software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C73D72-9A1D-5228-9988-5949F6BC2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539971"/>
              </p:ext>
            </p:extLst>
          </p:nvPr>
        </p:nvGraphicFramePr>
        <p:xfrm>
          <a:off x="-458316" y="2108314"/>
          <a:ext cx="820891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EF799E83-C27F-E5C3-CF87-2F5F92F34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/>
          <a:stretch/>
        </p:blipFill>
        <p:spPr bwMode="auto">
          <a:xfrm>
            <a:off x="5878388" y="2624866"/>
            <a:ext cx="5419248" cy="34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4A219-8581-C28B-C154-6E39CD89AB56}"/>
              </a:ext>
            </a:extLst>
          </p:cNvPr>
          <p:cNvSpPr txBox="1"/>
          <p:nvPr/>
        </p:nvSpPr>
        <p:spPr>
          <a:xfrm>
            <a:off x="1554972" y="1499858"/>
            <a:ext cx="91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it-IT"/>
            </a:defPPr>
            <a:lvl1pPr>
              <a:defRPr sz="1400"/>
            </a:lvl1pPr>
          </a:lstStyle>
          <a:p>
            <a:r>
              <a:rPr lang="it-IT" dirty="0"/>
              <a:t>La qualità del software è un aspetto fondamentale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soddisfazione</a:t>
            </a:r>
            <a:r>
              <a:rPr lang="it-IT" dirty="0"/>
              <a:t> dell'utente e il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successo</a:t>
            </a:r>
            <a:r>
              <a:rPr lang="it-IT" dirty="0"/>
              <a:t> del progetto. I principali attributi di qualità includono:</a:t>
            </a:r>
          </a:p>
        </p:txBody>
      </p:sp>
    </p:spTree>
    <p:extLst>
      <p:ext uri="{BB962C8B-B14F-4D97-AF65-F5344CB8AC3E}">
        <p14:creationId xmlns:p14="http://schemas.microsoft.com/office/powerpoint/2010/main" val="36141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709F71-04EF-68F1-2643-50F8260F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4" r="65864"/>
          <a:stretch/>
        </p:blipFill>
        <p:spPr>
          <a:xfrm>
            <a:off x="6725506" y="2045765"/>
            <a:ext cx="3940905" cy="4756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Architettura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31525-C024-D394-4927-2B70BD3B5D0D}"/>
              </a:ext>
            </a:extLst>
          </p:cNvPr>
          <p:cNvSpPr txBox="1"/>
          <p:nvPr/>
        </p:nvSpPr>
        <p:spPr>
          <a:xfrm>
            <a:off x="1522414" y="2420888"/>
            <a:ext cx="4283966" cy="411805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4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Architettura a tre strati</a:t>
            </a:r>
            <a:r>
              <a:rPr lang="it-IT" dirty="0"/>
              <a:t>: Divide il sistema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 livelli </a:t>
            </a:r>
            <a:r>
              <a:rPr lang="it-IT" dirty="0"/>
              <a:t>distinti: </a:t>
            </a:r>
            <a:r>
              <a:rPr lang="it-IT" i="1" dirty="0"/>
              <a:t>interfaccia grafica, logica e accesso ai dati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Scalabilità</a:t>
            </a:r>
            <a:r>
              <a:rPr lang="it-IT" dirty="0"/>
              <a:t>: Il sistema può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crescere</a:t>
            </a:r>
            <a:r>
              <a:rPr lang="it-IT" dirty="0"/>
              <a:t> per gestire un aumento del carico o delle richieste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Flessibilità</a:t>
            </a:r>
            <a:r>
              <a:rPr lang="it-IT" dirty="0"/>
              <a:t>: Il sistema è progettato per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adattarsi</a:t>
            </a:r>
            <a:r>
              <a:rPr lang="it-IT" dirty="0"/>
              <a:t> facilmente 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dirty="0"/>
              <a:t> nei requisiti o nell'ambiente.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Sicurezza</a:t>
            </a:r>
            <a:r>
              <a:rPr lang="it-IT" dirty="0"/>
              <a:t>: Vengono implementati meccanismi di protezione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sicurezza</a:t>
            </a:r>
            <a:r>
              <a:rPr lang="it-IT" dirty="0"/>
              <a:t> dei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it-IT" dirty="0"/>
              <a:t> 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Prestazioni</a:t>
            </a:r>
            <a:r>
              <a:rPr lang="it-IT" dirty="0"/>
              <a:t>: Il sistema è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ottimizzato</a:t>
            </a:r>
            <a:r>
              <a:rPr lang="it-IT" dirty="0"/>
              <a:t> per garantire tempi di risposta rapidi e prestazioni efficienti. Un'architettura ben progettata fornisce una base solida per lo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dirty="0"/>
              <a:t> del software e ne facilita l'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evoluzione</a:t>
            </a:r>
            <a:r>
              <a:rPr lang="it-IT" dirty="0"/>
              <a:t> 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manutenzione</a:t>
            </a:r>
            <a:r>
              <a:rPr lang="it-IT" dirty="0"/>
              <a:t> nel tempo.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AF342-7096-CBA7-BFF9-5A7EB5492C64}"/>
              </a:ext>
            </a:extLst>
          </p:cNvPr>
          <p:cNvSpPr txBox="1"/>
          <p:nvPr/>
        </p:nvSpPr>
        <p:spPr>
          <a:xfrm>
            <a:off x="1522414" y="1594793"/>
            <a:ext cx="8316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L'architettura software definisce la struttura fondamentale del sistema e le relazioni tra i suoi componenti. Le caratteristiche principali includono:</a:t>
            </a:r>
          </a:p>
        </p:txBody>
      </p:sp>
      <p:pic>
        <p:nvPicPr>
          <p:cNvPr id="6148" name="Picture 4" descr="Perché un esperto di architettura informatica dev'essere un bravo  comunicatore | Lightbox">
            <a:extLst>
              <a:ext uri="{FF2B5EF4-FFF2-40B4-BE49-F238E27FC236}">
                <a16:creationId xmlns:a16="http://schemas.microsoft.com/office/drawing/2014/main" id="{E364A8E9-9055-723B-1325-9E50BE66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2716919"/>
            <a:ext cx="5499732" cy="288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Design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Un Design Pattern è una metodologia consolidata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 problemi ricorrenti </a:t>
            </a:r>
            <a:r>
              <a:rPr lang="it-IT" sz="1400" dirty="0"/>
              <a:t>nella progettazione del software. Questi modelli offrono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soluzioni provate e ottimizzate </a:t>
            </a:r>
            <a:r>
              <a:rPr lang="it-IT" sz="1400" dirty="0"/>
              <a:t>per problemi specifici, facilitando lo sviluppo di software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efficiente e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manutenibile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26904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dirty="0"/>
              <a:t>Design Patterns Utilizzati:</a:t>
            </a:r>
          </a:p>
          <a:p>
            <a:r>
              <a:rPr lang="it-IT" sz="2000" b="1" dirty="0"/>
              <a:t>MVC (Model-</a:t>
            </a:r>
            <a:r>
              <a:rPr lang="it-IT" sz="2000" b="1" dirty="0" err="1"/>
              <a:t>View</a:t>
            </a:r>
            <a:r>
              <a:rPr lang="it-IT" sz="2000" b="1" dirty="0"/>
              <a:t>-Controller):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separare</a:t>
            </a:r>
            <a:r>
              <a:rPr lang="it-IT" sz="2000" dirty="0"/>
              <a:t> la logica di business (Model), la presentazione (</a:t>
            </a:r>
            <a:r>
              <a:rPr lang="it-IT" sz="2000" dirty="0" err="1"/>
              <a:t>View</a:t>
            </a:r>
            <a:r>
              <a:rPr lang="it-IT" sz="2000" dirty="0"/>
              <a:t>) e il controllo (Controller).</a:t>
            </a:r>
          </a:p>
          <a:p>
            <a:r>
              <a:rPr lang="it-IT" sz="2000" b="1" dirty="0"/>
              <a:t>Singleton: </a:t>
            </a:r>
            <a:r>
              <a:rPr lang="it-IT" sz="2000" dirty="0"/>
              <a:t>Per garantire l'esistenza di una sola istanza di una classe e fornire un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punto di accesso globale </a:t>
            </a:r>
            <a:r>
              <a:rPr lang="it-IT" sz="2000" dirty="0"/>
              <a:t>ad essa.</a:t>
            </a:r>
          </a:p>
          <a:p>
            <a:r>
              <a:rPr lang="it-IT" sz="2000" b="1" dirty="0" err="1"/>
              <a:t>Factory</a:t>
            </a:r>
            <a:r>
              <a:rPr lang="it-IT" sz="2000" b="1" dirty="0"/>
              <a:t> Method: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 oggetti </a:t>
            </a:r>
            <a:r>
              <a:rPr lang="it-IT" sz="2000" dirty="0"/>
              <a:t>senza specificare la classe esatta dell'oggetto che verrà creato.</a:t>
            </a:r>
          </a:p>
          <a:p>
            <a:r>
              <a:rPr lang="it-IT" sz="2000" b="1" dirty="0"/>
              <a:t>Observer: </a:t>
            </a:r>
            <a:r>
              <a:rPr lang="it-IT" sz="2000" dirty="0"/>
              <a:t>Per stabilire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dipendenza</a:t>
            </a:r>
            <a:r>
              <a:rPr lang="it-IT" sz="2000" dirty="0"/>
              <a:t> uno-a-molti tra oggetti, in modo che quando un oggetto cambia stato, tutti i suoi dipendenti vengono notificati e aggiornati automaticamente.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sz="2000" b="1" dirty="0"/>
              <a:t>Vantaggi dei Design Patterns: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Promuovono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riusabilità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manutenibilità</a:t>
            </a:r>
            <a:r>
              <a:rPr lang="it-IT" sz="2000" dirty="0"/>
              <a:t>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Forniscono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soluzione comune </a:t>
            </a:r>
            <a:r>
              <a:rPr lang="it-IT" sz="2000" dirty="0"/>
              <a:t>a problemi ricorrenti.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Migliorano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comprensione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2000" dirty="0"/>
              <a:t> tra i membri del team.</a:t>
            </a:r>
            <a:endParaRPr lang="it-IT" dirty="0"/>
          </a:p>
        </p:txBody>
      </p:sp>
      <p:pic>
        <p:nvPicPr>
          <p:cNvPr id="9218" name="Picture 2" descr="Abstract Factory Design Pattern - ItalianCoders">
            <a:extLst>
              <a:ext uri="{FF2B5EF4-FFF2-40B4-BE49-F238E27FC236}">
                <a16:creationId xmlns:a16="http://schemas.microsoft.com/office/drawing/2014/main" id="{3677E18E-7361-2715-31BA-83E704C5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58" y="4077072"/>
            <a:ext cx="3923926" cy="26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53DDB2-4BAA-64AA-8A5E-7C6612DD7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435463"/>
              </p:ext>
            </p:extLst>
          </p:nvPr>
        </p:nvGraphicFramePr>
        <p:xfrm>
          <a:off x="2761333" y="1571055"/>
          <a:ext cx="8139359" cy="5026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24FDF30E-1668-4E9B-95FF-84789690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86" y="1846355"/>
            <a:ext cx="4835051" cy="49163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6B57-ACC8-5516-669C-927608686D49}"/>
              </a:ext>
            </a:extLst>
          </p:cNvPr>
          <p:cNvSpPr txBox="1"/>
          <p:nvPr/>
        </p:nvSpPr>
        <p:spPr>
          <a:xfrm>
            <a:off x="5534002" y="1436369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2F05465-DBB2-E447-F747-B3FD83D98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86" y="1981967"/>
            <a:ext cx="7988057" cy="455694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31D4-9A8B-CA6D-BD5E-13CEBC54891A}"/>
              </a:ext>
            </a:extLst>
          </p:cNvPr>
          <p:cNvSpPr txBox="1"/>
          <p:nvPr/>
        </p:nvSpPr>
        <p:spPr>
          <a:xfrm>
            <a:off x="5534002" y="143636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2965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741C4A-C2BA-16F7-1F3C-4186D9780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36" y="1635326"/>
            <a:ext cx="4037278" cy="507233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5650A-A2EC-B799-944D-8740F6562559}"/>
              </a:ext>
            </a:extLst>
          </p:cNvPr>
          <p:cNvSpPr txBox="1"/>
          <p:nvPr/>
        </p:nvSpPr>
        <p:spPr>
          <a:xfrm>
            <a:off x="5796824" y="1435271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76048-B3F1-7A55-442C-CC441400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369" y="1635326"/>
            <a:ext cx="3566191" cy="50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A5E342D5-7E3F-039F-DB61-DD9621856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80" y="1900832"/>
            <a:ext cx="6461924" cy="47123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C08BC-CB78-7DD9-5830-A419A2ABB598}"/>
              </a:ext>
            </a:extLst>
          </p:cNvPr>
          <p:cNvSpPr txBox="1"/>
          <p:nvPr/>
        </p:nvSpPr>
        <p:spPr>
          <a:xfrm>
            <a:off x="5534002" y="1436369"/>
            <a:ext cx="7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26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Obiettivo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81F7-62CB-CEF1-5C5B-D207E97E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357415" y="550342"/>
            <a:ext cx="1446157" cy="1427127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400" dirty="0"/>
              <a:t>Lo scopo è di creare un'applicazione dedicata al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delle calorie consumate dall'utente nel corso della giornata.</a:t>
            </a:r>
          </a:p>
          <a:p>
            <a:pPr marL="45720" indent="0" rtl="0">
              <a:buNone/>
            </a:pPr>
            <a:r>
              <a:rPr lang="it-IT" sz="1400" dirty="0"/>
              <a:t>Potremmo riassumere i principali obiettivi nei seguenti punti: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Responsabilizzare</a:t>
            </a:r>
            <a:r>
              <a:rPr lang="it-IT" sz="1400" dirty="0"/>
              <a:t> l'utente nei confronti di un'alimentazione sana e controllata, fornendo strumenti e informazioni utili per raggiungere e mantenere gli obiettivi di salute e benessere.</a:t>
            </a:r>
          </a:p>
          <a:p>
            <a:r>
              <a:rPr lang="it-IT" sz="1400" dirty="0"/>
              <a:t>Favorire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consapevolezza</a:t>
            </a:r>
            <a:r>
              <a:rPr lang="it-IT" sz="1400" dirty="0"/>
              <a:t> dell'equilibrio calorico e dell'importanza della nutrizione bilanciata.</a:t>
            </a:r>
          </a:p>
          <a:p>
            <a:r>
              <a:rPr lang="it-IT" sz="1400" dirty="0"/>
              <a:t>Offrire un'esperienza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personalizzata</a:t>
            </a:r>
            <a:r>
              <a:rPr lang="it-IT" sz="1400" dirty="0"/>
              <a:t> per facilitare il monitoraggio dell'assunzione calorica quotidiana.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Promuovere</a:t>
            </a:r>
            <a:r>
              <a:rPr lang="it-IT" sz="1400" dirty="0"/>
              <a:t> la creazione di abitudini alimentari salutari attraverso suggerimenti, notifiche e obiettivi individualizzati.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Integrare</a:t>
            </a:r>
            <a:r>
              <a:rPr lang="it-IT" sz="1400" dirty="0"/>
              <a:t> funzionalità aggiuntive, come la registrazione delle attività fisiche e il tracciamento degli obiettivi di perdita o guadagno di peso.</a:t>
            </a:r>
          </a:p>
          <a:p>
            <a:r>
              <a:rPr lang="it-IT" sz="1400" dirty="0"/>
              <a:t>Fornire un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 costante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motivazionale</a:t>
            </a:r>
            <a:r>
              <a:rPr lang="it-IT" sz="1400" dirty="0"/>
              <a:t> per incoraggiare l'utente nel percorso verso uno stile di vita più sano e attivo.</a:t>
            </a:r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26064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software&#10;&#10;Description automatically generated">
            <a:extLst>
              <a:ext uri="{FF2B5EF4-FFF2-40B4-BE49-F238E27FC236}">
                <a16:creationId xmlns:a16="http://schemas.microsoft.com/office/drawing/2014/main" id="{F4A89A20-02FD-C431-F8F1-3DA1FCB0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057965"/>
            <a:ext cx="4153700" cy="430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E9E8A-1A73-778E-7D6D-3181122D49C0}"/>
              </a:ext>
            </a:extLst>
          </p:cNvPr>
          <p:cNvSpPr txBox="1"/>
          <p:nvPr/>
        </p:nvSpPr>
        <p:spPr>
          <a:xfrm>
            <a:off x="5534002" y="1436369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Sequence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8EB271-B156-00F7-A70A-BFD3F7E2B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68" y="2196855"/>
            <a:ext cx="4700368" cy="41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 progetto, abbiamo implementato diverse funzionalità chiave: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0" y="1937163"/>
            <a:ext cx="4997701" cy="47321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e accesso: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registrarsi</a:t>
            </a:r>
            <a:r>
              <a:rPr lang="it-IT" sz="1200" dirty="0"/>
              <a:t> per un nuovo account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accedere</a:t>
            </a:r>
            <a:r>
              <a:rPr lang="it-IT" sz="1200" dirty="0"/>
              <a:t> utilizzando le proprie credenziali.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 profilo: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200" dirty="0"/>
              <a:t> le informazioni del proprio profilo, inclusi obiettivi nutrizionali e preferenze personali.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dei pasti: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i pasti consumati durante la giornata, specificando dettagli come tipo di pasto e il sistema restituirà l’apporto calorico di ciò che viene inserito.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Creazione di ricette: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salvare</a:t>
            </a:r>
            <a:r>
              <a:rPr lang="it-IT" sz="1200" dirty="0"/>
              <a:t> le proprie ricette personalizzate, specificando gli ingredienti e le quantità.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Monitoraggio delle calorie: </a:t>
            </a:r>
            <a:r>
              <a:rPr lang="it-IT" sz="1200" dirty="0"/>
              <a:t>Il sistema tiene traccia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delle calorie consumate </a:t>
            </a:r>
            <a:r>
              <a:rPr lang="it-IT" sz="1200" dirty="0"/>
              <a:t>dagli utenti in base ai pasti registrati e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statistiche</a:t>
            </a:r>
            <a:r>
              <a:rPr lang="it-IT" sz="1200" dirty="0"/>
              <a:t> per il monitoraggio dell'apporto calorico giornaliero.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delle attività fisiche: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le proprie attività fisiche e le calorie bruciate durante l'allenamento.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Interfaccia utente intuitiva: </a:t>
            </a:r>
            <a:r>
              <a:rPr lang="it-IT" sz="1200" dirty="0"/>
              <a:t>L'applicazione offre un'interfaccia utente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facile</a:t>
            </a:r>
            <a:r>
              <a:rPr lang="it-IT" sz="1200" dirty="0"/>
              <a:t> da usare, progettata per garantire 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esperienza piacevole </a:t>
            </a:r>
            <a:r>
              <a:rPr lang="it-IT" sz="1200" dirty="0"/>
              <a:t>e senza intoppi agli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27BF-1BDB-7CFE-056A-0C3407AE22FD}"/>
              </a:ext>
            </a:extLst>
          </p:cNvPr>
          <p:cNvSpPr txBox="1"/>
          <p:nvPr/>
        </p:nvSpPr>
        <p:spPr>
          <a:xfrm>
            <a:off x="9118748" y="3356992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Screen app</a:t>
            </a:r>
          </a:p>
        </p:txBody>
      </p:sp>
    </p:spTree>
    <p:extLst>
      <p:ext uri="{BB962C8B-B14F-4D97-AF65-F5344CB8AC3E}">
        <p14:creationId xmlns:p14="http://schemas.microsoft.com/office/powerpoint/2010/main" val="19041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Abbiamo inoltre dovuto rimandare l’implementazione di alcune funzionalità, sulla base del modello MOSCOW, a causa delle tempistiche di consegna: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1" y="2438399"/>
            <a:ext cx="4781678" cy="4230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Consigli e Suggerimenti: </a:t>
            </a:r>
            <a:r>
              <a:rPr lang="it-IT" sz="1200" dirty="0"/>
              <a:t>Il sistema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consigli personalizzati </a:t>
            </a:r>
            <a:r>
              <a:rPr lang="it-IT" sz="1200" dirty="0"/>
              <a:t>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suggerimenti</a:t>
            </a:r>
            <a:r>
              <a:rPr lang="it-IT" sz="1200" dirty="0"/>
              <a:t> per un'alimentazione sana e bilanciata in base alle preferenze e agli obiettivi dell'utente.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Calendario degli alimenti: </a:t>
            </a:r>
            <a:r>
              <a:rPr lang="it-IT" sz="1200" dirty="0"/>
              <a:t>Una funzionalità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pianificare</a:t>
            </a:r>
            <a:r>
              <a:rPr lang="it-IT" sz="1200" dirty="0"/>
              <a:t> i pasti futuri degli utenti, consentendo loro di programmare e monitorare l'apporto calorico in anticipo.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Notifiche e promemoria: </a:t>
            </a:r>
            <a:r>
              <a:rPr lang="it-IT" sz="1200" dirty="0"/>
              <a:t>Un sistema di notifiche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ricordare</a:t>
            </a:r>
            <a:r>
              <a:rPr lang="it-IT" sz="1200" dirty="0"/>
              <a:t> agli utenti di registrare i pasti,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raggiungere</a:t>
            </a:r>
            <a:r>
              <a:rPr lang="it-IT" sz="1200" dirty="0"/>
              <a:t> i loro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obiettivi</a:t>
            </a:r>
            <a:r>
              <a:rPr lang="it-IT" sz="1200" dirty="0"/>
              <a:t> nutrizionali e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mantenere</a:t>
            </a:r>
            <a:r>
              <a:rPr lang="it-IT" sz="1200" dirty="0"/>
              <a:t> uno stile di vita sano.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Analisi avanzata dei dati: </a:t>
            </a:r>
            <a:r>
              <a:rPr lang="it-IT" sz="1200" dirty="0"/>
              <a:t>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 approfondita </a:t>
            </a:r>
            <a:r>
              <a:rPr lang="it-IT" sz="1200" dirty="0"/>
              <a:t>delle abitudini alimentari degli utenti, con grafici dettagliati e statistiche per identificare tendenze e fornire raccomandazioni personalizzate.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Social sharing: </a:t>
            </a:r>
            <a:r>
              <a:rPr lang="it-IT" sz="1200" dirty="0"/>
              <a:t>La possibilità per gli utenti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200" dirty="0"/>
              <a:t> i propri progressi, ricette e obiettivi con la comunità, incoraggiando l'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interazione </a:t>
            </a:r>
            <a:r>
              <a:rPr lang="it-IT" sz="1200" dirty="0"/>
              <a:t>e il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</a:t>
            </a:r>
            <a:r>
              <a:rPr lang="it-IT" sz="1200" dirty="0"/>
              <a:t> tra 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27BF-1BDB-7CFE-056A-0C3407AE22FD}"/>
              </a:ext>
            </a:extLst>
          </p:cNvPr>
          <p:cNvSpPr txBox="1"/>
          <p:nvPr/>
        </p:nvSpPr>
        <p:spPr>
          <a:xfrm>
            <a:off x="9118748" y="3356992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Screen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727A1-EA39-412B-9872-CB773A46CDA0}"/>
              </a:ext>
            </a:extLst>
          </p:cNvPr>
          <p:cNvSpPr txBox="1"/>
          <p:nvPr/>
        </p:nvSpPr>
        <p:spPr>
          <a:xfrm>
            <a:off x="4674379" y="6243446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Queste funzionalità rimandate rappresentano potenziali aggiunte future al progetto, una volta che le risorse e le tempistiche lo permetteranno.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5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DEMO: Applicazione per monitoraggio calorie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/>
              <a:t>Obiettivo: </a:t>
            </a:r>
            <a:r>
              <a:rPr lang="it-IT" sz="1400" dirty="0"/>
              <a:t>mostrare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 chiave </a:t>
            </a:r>
            <a:r>
              <a:rPr lang="it-IT" sz="1400" dirty="0"/>
              <a:t>dell'applicazione e l'esperienza dell'utente nell'utilizzarla per monitorare l'apporto calorico quotidiano e raggiungere gli obiettivi di salute e benessere.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156460"/>
            <a:ext cx="4283966" cy="4584908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it-IT" sz="1400" i="1" dirty="0"/>
              <a:t>Contenuti:</a:t>
            </a:r>
          </a:p>
          <a:p>
            <a:r>
              <a:rPr lang="it-IT" sz="1400" b="1" dirty="0"/>
              <a:t>Registrazione e accesso</a:t>
            </a:r>
            <a:r>
              <a:rPr lang="it-IT" sz="1400" dirty="0"/>
              <a:t>: Dimostrazione del processo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registrazione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accesso</a:t>
            </a:r>
            <a:r>
              <a:rPr lang="it-IT" sz="1400" dirty="0"/>
              <a:t> dell'utente all'applicazione.</a:t>
            </a:r>
          </a:p>
          <a:p>
            <a:r>
              <a:rPr lang="it-IT" sz="1400" b="1" dirty="0"/>
              <a:t>Dashboard principale</a:t>
            </a:r>
            <a:r>
              <a:rPr lang="it-IT" sz="1400" dirty="0"/>
              <a:t>: Visualizzazione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schermata principale </a:t>
            </a:r>
            <a:r>
              <a:rPr lang="it-IT" sz="1400" dirty="0"/>
              <a:t>dell'applicazione, che fornisce un riepilogo dell'apporto calorico giornaliero e delle statistiche di attività.</a:t>
            </a:r>
          </a:p>
          <a:p>
            <a:r>
              <a:rPr lang="it-IT" sz="1400" b="1" dirty="0"/>
              <a:t>Registrazione dei pasti</a:t>
            </a:r>
            <a:r>
              <a:rPr lang="it-IT" sz="1400" dirty="0"/>
              <a:t>: Dimostrazione del processo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monitorare</a:t>
            </a:r>
            <a:r>
              <a:rPr lang="it-IT" sz="1400" dirty="0"/>
              <a:t> i pasti consumati dall'utente, inclusa la ricerca di alimenti e la registrazione delle porzioni.</a:t>
            </a:r>
          </a:p>
          <a:p>
            <a:r>
              <a:rPr lang="it-IT" sz="1400" b="1" dirty="0"/>
              <a:t>Visualizzazione dei report</a:t>
            </a:r>
            <a:r>
              <a:rPr lang="it-IT" sz="1400" dirty="0"/>
              <a:t>: Mostrare come l'utente può accedere ai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dettagliati sull'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apporto calorico </a:t>
            </a:r>
            <a:r>
              <a:rPr lang="it-IT" sz="1400" dirty="0"/>
              <a:t>e sulla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composizione nutrizionale</a:t>
            </a:r>
            <a:r>
              <a:rPr lang="it-IT" sz="1400" dirty="0"/>
              <a:t> dei pasti registrati.</a:t>
            </a:r>
          </a:p>
          <a:p>
            <a:r>
              <a:rPr lang="it-IT" sz="1400" b="1" dirty="0"/>
              <a:t>Impostazioni del profilo</a:t>
            </a:r>
            <a:r>
              <a:rPr lang="it-IT" sz="1400" dirty="0"/>
              <a:t>: Esplorare le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personalizzazione</a:t>
            </a:r>
            <a:r>
              <a:rPr lang="it-IT" sz="1400" dirty="0"/>
              <a:t>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profilo</a:t>
            </a:r>
            <a:r>
              <a:rPr lang="it-IT" sz="1400" dirty="0"/>
              <a:t> utente, inclusi gli obiettivi calorici.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5EE60F4-1A62-6BB2-0E09-71378FD3B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2446" y="5777124"/>
            <a:ext cx="4896544" cy="1080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it-IT" altLang="it-IT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Benefici della Demo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utilità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la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facilità d'uso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 per gli utenti.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Mostra le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caratteristiche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distintive e i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punti di forza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Incoraggia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interesse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adozione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dell'applicazione.</a:t>
            </a:r>
          </a:p>
        </p:txBody>
      </p:sp>
    </p:spTree>
    <p:extLst>
      <p:ext uri="{BB962C8B-B14F-4D97-AF65-F5344CB8AC3E}">
        <p14:creationId xmlns:p14="http://schemas.microsoft.com/office/powerpoint/2010/main" val="8485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636914"/>
            <a:ext cx="7461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/>
              <a:t>Importanza</a:t>
            </a:r>
            <a:r>
              <a:rPr lang="it-IT" sz="1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Garantire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nel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FF0000"/>
                </a:solidFill>
              </a:rPr>
              <a:t>M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igliorare</a:t>
            </a:r>
            <a:r>
              <a:rPr lang="it-IT" sz="1400" dirty="0"/>
              <a:t> continuamente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1400" dirty="0"/>
              <a:t> esistenti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introdurre</a:t>
            </a:r>
            <a:r>
              <a:rPr lang="it-IT" sz="1400" dirty="0"/>
              <a:t> nuove caratteristiche.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FF0000"/>
                </a:solidFill>
              </a:rPr>
              <a:t>R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che possono emergere durante l'uso dell'applicazione.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796" y="2938512"/>
            <a:ext cx="3717528" cy="3226792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Tipologie</a:t>
            </a:r>
          </a:p>
          <a:p>
            <a:r>
              <a:rPr lang="it-IT" sz="2000" b="1" dirty="0"/>
              <a:t>Correttiva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Risoluzione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2000" dirty="0"/>
              <a:t> identificati dagli utenti o durante i test.</a:t>
            </a:r>
          </a:p>
          <a:p>
            <a:r>
              <a:rPr lang="it-IT" sz="2000" b="1" dirty="0"/>
              <a:t>Adattativa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Adattamento</a:t>
            </a:r>
            <a:r>
              <a:rPr lang="it-IT" sz="2000" dirty="0"/>
              <a:t> dell'applicazione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sz="2000" dirty="0"/>
              <a:t> nell'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ambiente </a:t>
            </a:r>
            <a:r>
              <a:rPr lang="it-IT" sz="2000" dirty="0"/>
              <a:t>operativo, come aggiornamenti di sistema o nuovi requisiti di sicurezza.</a:t>
            </a:r>
          </a:p>
          <a:p>
            <a:r>
              <a:rPr lang="it-IT" sz="2000" b="1" dirty="0"/>
              <a:t>Evolutiva</a:t>
            </a:r>
            <a:r>
              <a:rPr lang="it-IT" sz="2000" dirty="0"/>
              <a:t>: Introduzione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nuove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per rispondere alle esigenze degli utenti e alle tendenze del mercato.</a:t>
            </a:r>
          </a:p>
          <a:p>
            <a:r>
              <a:rPr lang="it-IT" sz="2000" b="1" dirty="0"/>
              <a:t>Preventiva</a:t>
            </a:r>
            <a:r>
              <a:rPr lang="it-IT" sz="2000" dirty="0"/>
              <a:t>: Attività volte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prevenire</a:t>
            </a:r>
            <a:r>
              <a:rPr lang="it-IT" sz="2000" dirty="0"/>
              <a:t> problemi futuri, come ottimizzazioni delle prestazioni e aggiornamenti regolari.</a:t>
            </a:r>
          </a:p>
        </p:txBody>
      </p:sp>
      <p:pic>
        <p:nvPicPr>
          <p:cNvPr id="9" name="Picture 8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59C2C077-8D4D-79A2-1924-2E60C155D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5446340" y="2765847"/>
            <a:ext cx="5758072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1116" y="4725144"/>
            <a:ext cx="4392488" cy="1971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b="1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45720" indent="0">
              <a:buNone/>
            </a:pPr>
            <a:r>
              <a:rPr lang="it-IT" i="1" dirty="0"/>
              <a:t>Ruolo del team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b="0" dirty="0"/>
              <a:t> nell'identificazione e nella risoluzione dei problemi.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b="0" dirty="0"/>
              <a:t> di nuove funzionalità e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b="0" dirty="0"/>
              <a:t> in base alle esigenze degli utenti.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Aggiornamento</a:t>
            </a:r>
            <a:r>
              <a:rPr lang="it-IT" b="0" dirty="0"/>
              <a:t> della documentazione e del codice sorgente per garantire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comprensibilità</a:t>
            </a:r>
            <a:r>
              <a:rPr lang="it-IT" b="0" dirty="0"/>
              <a:t> 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b="0" dirty="0"/>
              <a:t> di manutenzione futura.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652036"/>
            <a:ext cx="4732785" cy="2880320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Processo</a:t>
            </a:r>
          </a:p>
          <a:p>
            <a:r>
              <a:rPr lang="it-IT" sz="2000" b="1" dirty="0"/>
              <a:t>Identificazione del problema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Rilevamento</a:t>
            </a:r>
            <a:r>
              <a:rPr lang="it-IT" sz="2000" dirty="0"/>
              <a:t>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o delle aree di miglioramento tramite segnalazioni, monitoraggio delle prestazioni e test regolari.</a:t>
            </a:r>
          </a:p>
          <a:p>
            <a:r>
              <a:rPr lang="it-IT" sz="2000" b="1" dirty="0"/>
              <a:t>Analisi e risoluzione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</a:t>
            </a:r>
            <a:r>
              <a:rPr lang="it-IT" sz="2000" dirty="0"/>
              <a:t> approfondita del problema, sviluppo di soluzioni e implementazione delle correzioni o degli aggiornamenti necessari.</a:t>
            </a:r>
          </a:p>
          <a:p>
            <a:r>
              <a:rPr lang="it-IT" sz="2000" b="1" dirty="0"/>
              <a:t>Test e verifica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Verifica</a:t>
            </a:r>
            <a:r>
              <a:rPr lang="it-IT" sz="2000" dirty="0"/>
              <a:t> dell'efficacia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attraverso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it-IT" sz="2000" dirty="0"/>
              <a:t>.</a:t>
            </a:r>
          </a:p>
          <a:p>
            <a:r>
              <a:rPr lang="it-IT" sz="2000" b="1" dirty="0"/>
              <a:t>Rilascio e monitoraggio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Distribuzione</a:t>
            </a:r>
            <a:r>
              <a:rPr lang="it-IT" sz="2000" dirty="0"/>
              <a:t>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miglioramenti tramite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aggiornamenti</a:t>
            </a:r>
            <a:r>
              <a:rPr lang="it-IT" sz="2000" dirty="0"/>
              <a:t> dell'applicazione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2000" dirty="0"/>
              <a:t> continuo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prestazioni</a:t>
            </a:r>
            <a:r>
              <a:rPr lang="it-IT" sz="2000" dirty="0"/>
              <a:t> per assicurare il corretto funzionamento.</a:t>
            </a:r>
          </a:p>
        </p:txBody>
      </p:sp>
      <p:pic>
        <p:nvPicPr>
          <p:cNvPr id="2055" name="Picture 7" descr="Software di gestione della manutenzione, scopri InteGRa.Asset - Agomir">
            <a:extLst>
              <a:ext uri="{FF2B5EF4-FFF2-40B4-BE49-F238E27FC236}">
                <a16:creationId xmlns:a16="http://schemas.microsoft.com/office/drawing/2014/main" id="{0FF85E0A-08C1-F5B4-B63E-56F515C7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4219223"/>
            <a:ext cx="4732785" cy="2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1" descr="Software CMMS gestione manutenzioni">
            <a:extLst>
              <a:ext uri="{FF2B5EF4-FFF2-40B4-BE49-F238E27FC236}">
                <a16:creationId xmlns:a16="http://schemas.microsoft.com/office/drawing/2014/main" id="{F3B7A9A8-00F4-8739-778B-5DFCC7626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13" descr="Software CMMS gestione manutenzioni">
            <a:extLst>
              <a:ext uri="{FF2B5EF4-FFF2-40B4-BE49-F238E27FC236}">
                <a16:creationId xmlns:a16="http://schemas.microsoft.com/office/drawing/2014/main" id="{B7D3DADE-0144-D4C6-148E-437FF3F4D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2" name="Picture 11" descr="A person holding a wrench&#10;&#10;Description automatically generated">
            <a:extLst>
              <a:ext uri="{FF2B5EF4-FFF2-40B4-BE49-F238E27FC236}">
                <a16:creationId xmlns:a16="http://schemas.microsoft.com/office/drawing/2014/main" id="{2730A5FF-0DD8-83CB-2102-3FFE743DF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90" y="1338903"/>
            <a:ext cx="455013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629916" y="1578228"/>
            <a:ext cx="9036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Il testing è un passaggio cruciale nello sviluppo del software. Attraverso una serie di test mirati, verifichiamo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e garantiamo una migliore esperienza utente.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Scopriamo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correggiamo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difetti</a:t>
            </a:r>
            <a:r>
              <a:rPr lang="it-IT" sz="1400" dirty="0"/>
              <a:t> prima del rilascio, assicurando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affidabilità</a:t>
            </a:r>
            <a:r>
              <a:rPr lang="it-IT" sz="1400" dirty="0"/>
              <a:t> del prodotto finale.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636912"/>
            <a:ext cx="4644007" cy="4032448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GestisciAlimentoTest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l'applicazione gestisce correttamente l'inserimento di un alimento già presente nel database, fornendo un errore appropriato.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GestisciComposizioneRicettaTest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Valuta la corretta generazione di una ricetta e il collegamento con più alimenti nel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GestisciCreazionePastoTest</a:t>
            </a:r>
            <a:r>
              <a:rPr lang="it-IT" b="1" i="0" dirty="0">
                <a:solidFill>
                  <a:schemeClr val="tx2"/>
                </a:solidFill>
                <a:effectLst/>
                <a:latin typeface="-apple-system"/>
              </a:rPr>
              <a:t>: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 Verifica se il processo di creazione di un pasto è correttamente collegato all'utente e alla ricetta selezionata.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GestisciPastoTest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Controlla se l'applicazione genera correttamente un pasto, includendo tutti i dettagli necessari.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GestionePianoAlimentareTest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Testa la generazione accurata delle calorie medie giornaliere e/o per un periodo specificato.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GestisciUtenteTest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il sistema gestisce correttamente l'inserimento di un utente già registrato o di una data successiva a quella odierna, generando gli errori appropriati. Si assicura anche che l'inserimento di un nuovo utente nel sistema sia gestito correttamente.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3079" name="Picture 7" descr="Lavorare come Software Tester - Scuola di Formazione Online">
            <a:extLst>
              <a:ext uri="{FF2B5EF4-FFF2-40B4-BE49-F238E27FC236}">
                <a16:creationId xmlns:a16="http://schemas.microsoft.com/office/drawing/2014/main" id="{647420D0-0240-A409-47F7-CA8DDD2B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9"/>
          <a:stretch/>
        </p:blipFill>
        <p:spPr bwMode="auto">
          <a:xfrm>
            <a:off x="6238428" y="2996952"/>
            <a:ext cx="483297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pic>
        <p:nvPicPr>
          <p:cNvPr id="8" name="Picture Placeholder 7" descr="A blue circle with a blue circle with a black hand holding a dumbbell&#10;&#10;Description automatically generated">
            <a:extLst>
              <a:ext uri="{FF2B5EF4-FFF2-40B4-BE49-F238E27FC236}">
                <a16:creationId xmlns:a16="http://schemas.microsoft.com/office/drawing/2014/main" id="{2CE7750C-32B3-1D91-D6E7-A5223F1B60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" t="1161" r="1387" b="3512"/>
          <a:stretch/>
        </p:blipFill>
        <p:spPr>
          <a:xfrm>
            <a:off x="1141412" y="876462"/>
            <a:ext cx="5054410" cy="5105076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23212" y="4638873"/>
            <a:ext cx="3124201" cy="1152128"/>
          </a:xfrm>
        </p:spPr>
        <p:txBody>
          <a:bodyPr rtlCol="0"/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Aceti Alessia (1079023)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De Vivo Massimo (1081227)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Simoni Nicole (1080570)</a:t>
            </a:r>
          </a:p>
        </p:txBody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6180" y="5779989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4885" y="2434594"/>
            <a:ext cx="3983463" cy="3730710"/>
          </a:xfrm>
        </p:spPr>
        <p:txBody>
          <a:bodyPr>
            <a:normAutofit/>
          </a:bodyPr>
          <a:lstStyle/>
          <a:p>
            <a:r>
              <a:rPr lang="it-IT" sz="1400" b="1" dirty="0"/>
              <a:t>Complessità dell'analisi dei requisiti: </a:t>
            </a:r>
            <a:r>
              <a:rPr lang="it-IT" sz="1400" dirty="0"/>
              <a:t>Definire in modo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chiaro e completo </a:t>
            </a:r>
            <a:r>
              <a:rPr lang="it-IT" sz="1400" dirty="0"/>
              <a:t>i requisiti dell'applicazione ha richiesto un'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attenta analisi </a:t>
            </a:r>
            <a:r>
              <a:rPr lang="it-IT" sz="1400" dirty="0"/>
              <a:t>delle esigenze degli utenti e dei processi coinvolti nel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dell'assunzione calorica.</a:t>
            </a:r>
          </a:p>
          <a:p>
            <a:r>
              <a:rPr lang="it-IT" sz="1400" b="1" dirty="0"/>
              <a:t>Integrazione dei dati nutrizionali: </a:t>
            </a:r>
            <a:r>
              <a:rPr lang="it-IT" sz="1400" dirty="0"/>
              <a:t>Ottenere e integrare dati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accurati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aggiornati</a:t>
            </a:r>
            <a:r>
              <a:rPr lang="it-IT" sz="1400" dirty="0"/>
              <a:t> sui valori nutrizionali degli alimenti è stato un compito impegnativo, richiedendo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ricerca</a:t>
            </a:r>
            <a:r>
              <a:rPr lang="it-IT" sz="1400" dirty="0"/>
              <a:t> e l'utilizzo di fonti affidabili e verificabili.</a:t>
            </a:r>
          </a:p>
          <a:p>
            <a:r>
              <a:rPr lang="it-IT" sz="1400" b="1" dirty="0"/>
              <a:t>Organizzazione degli incontri e comunicazione: </a:t>
            </a:r>
            <a:r>
              <a:rPr lang="it-IT" sz="1400" dirty="0"/>
              <a:t>Gestire efficacemente gli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incontri</a:t>
            </a:r>
            <a:r>
              <a:rPr lang="it-IT" sz="1400" dirty="0"/>
              <a:t> di team,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 è stata una sfida importante.</a:t>
            </a:r>
          </a:p>
        </p:txBody>
      </p:sp>
      <p:pic>
        <p:nvPicPr>
          <p:cNvPr id="1026" name="Picture 2" descr="Requisiti software: Cos'è e a cosa serve l'analisi dei requisiti |  Informatica e Ingegneria Online">
            <a:extLst>
              <a:ext uri="{FF2B5EF4-FFF2-40B4-BE49-F238E27FC236}">
                <a16:creationId xmlns:a16="http://schemas.microsoft.com/office/drawing/2014/main" id="{628493DE-9EBA-4A7E-F8DF-4422D747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413" y="2420888"/>
            <a:ext cx="4752528" cy="31683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69D40-C95F-32A9-8E2C-A2AF5B35FBD8}"/>
              </a:ext>
            </a:extLst>
          </p:cNvPr>
          <p:cNvSpPr txBox="1"/>
          <p:nvPr/>
        </p:nvSpPr>
        <p:spPr>
          <a:xfrm>
            <a:off x="1522411" y="1628800"/>
            <a:ext cx="8412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dell'applicazione, abbiamo affrontato diverse sfide e difficoltà che hanno richiesto tempo e risorse per essere superate. Alcune delle principali difficoltà incontrate includono:</a:t>
            </a:r>
          </a:p>
        </p:txBody>
      </p:sp>
    </p:spTree>
    <p:extLst>
      <p:ext uri="{BB962C8B-B14F-4D97-AF65-F5344CB8AC3E}">
        <p14:creationId xmlns:p14="http://schemas.microsoft.com/office/powerpoint/2010/main" val="42833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373216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 algn="r"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0" y="1988840"/>
            <a:ext cx="4211961" cy="4381871"/>
          </a:xfrm>
        </p:spPr>
        <p:txBody>
          <a:bodyPr>
            <a:normAutofit/>
          </a:bodyPr>
          <a:lstStyle/>
          <a:p>
            <a:r>
              <a:rPr lang="it-IT" sz="1400" b="1" dirty="0"/>
              <a:t>Progettazione dell'interfaccia utente: </a:t>
            </a:r>
            <a:r>
              <a:rPr lang="it-IT" sz="1400" dirty="0"/>
              <a:t>Creare un'interfaccia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</a:t>
            </a:r>
            <a:r>
              <a:rPr lang="it-IT" sz="1400" dirty="0"/>
              <a:t>è stato un processo iterativo, in cui abbiamo dovuto considerare diverse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it-IT" sz="1400" dirty="0"/>
              <a:t> e raccogliere feedback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ottimizzare</a:t>
            </a:r>
            <a:r>
              <a:rPr lang="it-IT" sz="1400" dirty="0"/>
              <a:t> l'esperienza complessiva dell'applicazione.</a:t>
            </a:r>
          </a:p>
          <a:p>
            <a:r>
              <a:rPr lang="it-IT" sz="1400" b="1" dirty="0"/>
              <a:t>Implementazione delle funzionalità avanzate: </a:t>
            </a:r>
            <a:r>
              <a:rPr lang="it-IT" sz="1400" dirty="0"/>
              <a:t>Introdurre funzionalità avanzate, come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r>
              <a:rPr lang="it-IT" sz="1400" dirty="0"/>
              <a:t> automatico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calorie consumate </a:t>
            </a:r>
            <a:r>
              <a:rPr lang="it-IT" sz="1400" dirty="0"/>
              <a:t>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generazione</a:t>
            </a:r>
            <a:r>
              <a:rPr lang="it-IT" sz="1400" dirty="0"/>
              <a:t>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personalizzati, ha richiesto un'attenta progettazione e sviluppo per garantire la precisione e l'affidabilità dei risultati.</a:t>
            </a:r>
          </a:p>
          <a:p>
            <a:r>
              <a:rPr lang="it-IT" sz="1400" b="1" dirty="0"/>
              <a:t>Test e debug: </a:t>
            </a:r>
            <a:r>
              <a:rPr lang="it-IT" sz="1400" dirty="0"/>
              <a:t>Condurre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approfonditi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di performance è stato un processo continuo e fondamentale per garantire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efficienza</a:t>
            </a:r>
            <a:r>
              <a:rPr lang="it-IT" sz="1400" dirty="0"/>
              <a:t> dell'applicazione.</a:t>
            </a:r>
          </a:p>
        </p:txBody>
      </p:sp>
      <p:pic>
        <p:nvPicPr>
          <p:cNvPr id="2052" name="Picture 4" descr="Processo e tecniche di testing e debugging del software | Informatica e  Ingegneria Online">
            <a:extLst>
              <a:ext uri="{FF2B5EF4-FFF2-40B4-BE49-F238E27FC236}">
                <a16:creationId xmlns:a16="http://schemas.microsoft.com/office/drawing/2014/main" id="{9CE01BC2-50D4-2747-7BD2-7526DE9C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2420888"/>
            <a:ext cx="5296900" cy="2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Picture 19" descr="Eclipse Logo Png">
            <a:extLst>
              <a:ext uri="{FF2B5EF4-FFF2-40B4-BE49-F238E27FC236}">
                <a16:creationId xmlns:a16="http://schemas.microsoft.com/office/drawing/2014/main" id="{DF5C9EEC-612A-F411-9B0C-84C31859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306311"/>
            <a:ext cx="2562398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453956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Ambiente di sviluppo integrato (IDE):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Eclipse</a:t>
            </a:r>
            <a:r>
              <a:rPr lang="it-IT" sz="1400" dirty="0"/>
              <a:t> è stato il nostro principale ambiente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sz="1400" dirty="0"/>
              <a:t> per la scrittura del codice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it-IT" sz="1400" dirty="0"/>
              <a:t>. Offre un'ampia gamma di funzionalità e strumenti per facilitare lo sviluppo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 progetto.</a:t>
            </a:r>
          </a:p>
          <a:p>
            <a:r>
              <a:rPr lang="it-IT" sz="1400" b="1" dirty="0"/>
              <a:t>Gestione del database: </a:t>
            </a:r>
            <a:r>
              <a:rPr lang="it-IT" sz="1400" dirty="0"/>
              <a:t>Per la gestione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it-IT" sz="1400" dirty="0"/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  <a:r>
              <a:rPr lang="it-IT" sz="1400" dirty="0"/>
              <a:t>, abbiamo utilizzato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DBeaver</a:t>
            </a:r>
            <a:r>
              <a:rPr lang="it-IT" sz="1400" dirty="0"/>
              <a:t>, un potente strumento open-source che ci ha permesso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400" dirty="0"/>
              <a:t>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interrogare</a:t>
            </a:r>
            <a:r>
              <a:rPr lang="it-IT" sz="1400" dirty="0"/>
              <a:t> il database in modo efficiente.</a:t>
            </a:r>
          </a:p>
          <a:p>
            <a:r>
              <a:rPr lang="it-IT" sz="1400" b="1" dirty="0"/>
              <a:t>Strumento per la Modellazione UML: </a:t>
            </a:r>
            <a:r>
              <a:rPr lang="it-IT" sz="1400" dirty="0"/>
              <a:t>Per la creazione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sz="1400" dirty="0"/>
              <a:t>, abbiamo impiegato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StarUML</a:t>
            </a:r>
            <a:r>
              <a:rPr lang="it-IT" sz="1400" dirty="0"/>
              <a:t>, uno strumento intuitivo e completo che ci ha consentito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progettare</a:t>
            </a:r>
            <a:r>
              <a:rPr lang="it-IT" sz="1400" dirty="0"/>
              <a:t> l'architettura del software in modo chiaro e preciso.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5886" y="1610216"/>
            <a:ext cx="80669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corso dello sviluppo del progetto, abbiamo adottato diversi strumenti e tecnologie che riflettono il nostro approccio al paradigma di programmazione. Questi strumenti sono stati scelti per la loro efficacia, affidabilità e capacità di supportare il nostro processo di sviluppo. Essi includono:</a:t>
            </a:r>
          </a:p>
        </p:txBody>
      </p:sp>
      <p:pic>
        <p:nvPicPr>
          <p:cNvPr id="3087" name="Picture 15" descr="UML Tools - Javatpoint">
            <a:extLst>
              <a:ext uri="{FF2B5EF4-FFF2-40B4-BE49-F238E27FC236}">
                <a16:creationId xmlns:a16="http://schemas.microsoft.com/office/drawing/2014/main" id="{C8635E40-FA64-8028-5B96-1333ED5B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386104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GitHub - dbeaver/dbeaver: Free universal database tool and SQL client">
            <a:extLst>
              <a:ext uri="{FF2B5EF4-FFF2-40B4-BE49-F238E27FC236}">
                <a16:creationId xmlns:a16="http://schemas.microsoft.com/office/drawing/2014/main" id="{A14F950C-07F6-C1FE-EC3B-88EB8E2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78" y="3875992"/>
            <a:ext cx="2562399" cy="12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041341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Piattaforma di hosting: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GitHub</a:t>
            </a:r>
            <a:r>
              <a:rPr lang="it-IT" sz="1400" dirty="0"/>
              <a:t> è stata la nostra piattaforma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hosting</a:t>
            </a:r>
            <a:r>
              <a:rPr lang="it-IT" sz="1400" dirty="0"/>
              <a:t> principale, utilizzata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400" dirty="0"/>
              <a:t> il codice,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</a:t>
            </a:r>
            <a:r>
              <a:rPr lang="it-IT" sz="1400" dirty="0"/>
              <a:t> le versioni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collaborare</a:t>
            </a:r>
            <a:r>
              <a:rPr lang="it-IT" sz="1400" dirty="0"/>
              <a:t> con gli altri membri del team.</a:t>
            </a:r>
          </a:p>
          <a:p>
            <a:r>
              <a:rPr lang="it-IT" sz="1400" b="1" dirty="0"/>
              <a:t>Strumento di presentazione: </a:t>
            </a:r>
            <a:r>
              <a:rPr lang="it-IT" sz="1400" dirty="0"/>
              <a:t>Infine, per la creazione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presentazione</a:t>
            </a:r>
            <a:r>
              <a:rPr lang="it-IT" sz="1400" dirty="0"/>
              <a:t> finale, abbiamo utilizzato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Microsoft PowerPoint</a:t>
            </a:r>
            <a:r>
              <a:rPr lang="it-IT" sz="1400" dirty="0"/>
              <a:t>, un software ampiamente utilizzato e ben noto per la sua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versatilità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sz="1400" dirty="0"/>
              <a:t> d'uso nella creazione di presentazioni professionali.</a:t>
            </a:r>
          </a:p>
        </p:txBody>
      </p:sp>
      <p:pic>
        <p:nvPicPr>
          <p:cNvPr id="4098" name="Picture 2" descr="What is GitHub? — Pythia Foundations">
            <a:extLst>
              <a:ext uri="{FF2B5EF4-FFF2-40B4-BE49-F238E27FC236}">
                <a16:creationId xmlns:a16="http://schemas.microsoft.com/office/drawing/2014/main" id="{ABF47990-D74F-99A1-C437-E7AACD48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2038292"/>
            <a:ext cx="3240360" cy="18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2FCC29C-D000-56C4-8869-1B13793E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717033"/>
            <a:ext cx="16236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2924944"/>
            <a:ext cx="3816424" cy="3415642"/>
          </a:xfrm>
        </p:spPr>
        <p:txBody>
          <a:bodyPr rtlCol="0">
            <a:normAutofit/>
          </a:bodyPr>
          <a:lstStyle/>
          <a:p>
            <a:r>
              <a:rPr lang="it-IT" sz="1400" b="1" dirty="0"/>
              <a:t>Utilizzo di GitHub: </a:t>
            </a:r>
            <a:r>
              <a:rPr lang="it-IT" sz="1400" dirty="0"/>
              <a:t>Abbiamo utilizzato GitHub come piattaforma di hosting principale per il nostro progetto. GitHub ci ha fornito un ambiente centralizzato per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condivisione</a:t>
            </a:r>
            <a:r>
              <a:rPr lang="it-IT" sz="1400" dirty="0"/>
              <a:t> del codice,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delle versioni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team.</a:t>
            </a:r>
          </a:p>
          <a:p>
            <a:r>
              <a:rPr lang="it-IT" sz="1400" b="1" dirty="0"/>
              <a:t>Organizzazione del repository: </a:t>
            </a:r>
            <a:r>
              <a:rPr lang="it-IT" sz="1400" dirty="0"/>
              <a:t>Abbiamo strutturato il repository GitHub in modo efficiente, con directory dedicate per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sorgente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. Questa organizzazione ci ha aiutato a mantenere il progetto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ordinato</a:t>
            </a:r>
            <a:r>
              <a:rPr lang="it-IT" sz="1400" dirty="0"/>
              <a:t> e facilmente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navigabile</a:t>
            </a:r>
            <a:r>
              <a:rPr lang="it-IT" sz="1400" dirty="0"/>
              <a:t>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43186-7A36-7FB7-A63E-857E88C45C32}"/>
              </a:ext>
            </a:extLst>
          </p:cNvPr>
          <p:cNvSpPr txBox="1"/>
          <p:nvPr/>
        </p:nvSpPr>
        <p:spPr>
          <a:xfrm>
            <a:off x="3404461" y="6134511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6146" name="Picture 2" descr="un'immagine informatica con la scritta &quot;SCM&quot; per indicare il software configuration management">
            <a:extLst>
              <a:ext uri="{FF2B5EF4-FFF2-40B4-BE49-F238E27FC236}">
                <a16:creationId xmlns:a16="http://schemas.microsoft.com/office/drawing/2014/main" id="{D3A60D93-4183-682B-6AA2-9C71C0AB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531754"/>
            <a:ext cx="3622636" cy="36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69AD0F-2CD1-C148-6B4E-B499AA9CBDA5}"/>
              </a:ext>
            </a:extLst>
          </p:cNvPr>
          <p:cNvSpPr txBox="1"/>
          <p:nvPr/>
        </p:nvSpPr>
        <p:spPr>
          <a:xfrm>
            <a:off x="2926060" y="1667767"/>
            <a:ext cx="76708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rtl="0">
              <a:buNone/>
            </a:pPr>
            <a:r>
              <a:rPr lang="it-IT" sz="1400" dirty="0"/>
              <a:t>Il Software </a:t>
            </a:r>
            <a:r>
              <a:rPr lang="it-IT" sz="1400" dirty="0" err="1"/>
              <a:t>Configuration</a:t>
            </a:r>
            <a:r>
              <a:rPr lang="it-IT" sz="1400" dirty="0"/>
              <a:t> Management (</a:t>
            </a:r>
            <a:r>
              <a:rPr lang="it-IT" sz="1400" b="1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SCM</a:t>
            </a:r>
            <a:r>
              <a:rPr lang="it-IT" sz="1400" dirty="0"/>
              <a:t>) è una pratica essenziale per garantire una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efficace e sistematica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 del progetto. Nel corso del nostro lavoro, abbiamo adottato diverse strategie e strumenti per gestire la configurazione del software. Alcuni aspetti chiave includono:</a:t>
            </a:r>
          </a:p>
        </p:txBody>
      </p:sp>
    </p:spTree>
    <p:extLst>
      <p:ext uri="{BB962C8B-B14F-4D97-AF65-F5344CB8AC3E}">
        <p14:creationId xmlns:p14="http://schemas.microsoft.com/office/powerpoint/2010/main" val="24713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16 Types of Projects. Classification in Project Management">
            <a:extLst>
              <a:ext uri="{FF2B5EF4-FFF2-40B4-BE49-F238E27FC236}">
                <a16:creationId xmlns:a16="http://schemas.microsoft.com/office/drawing/2014/main" id="{FCCA338E-6502-C325-0E84-25BF3B847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"/>
          <a:stretch/>
        </p:blipFill>
        <p:spPr bwMode="auto">
          <a:xfrm>
            <a:off x="5698077" y="3591749"/>
            <a:ext cx="4781207" cy="29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2073969"/>
          </a:xfrm>
        </p:spPr>
        <p:txBody>
          <a:bodyPr rtlCol="0">
            <a:normAutofit lnSpcReduction="10000"/>
          </a:bodyPr>
          <a:lstStyle/>
          <a:p>
            <a:r>
              <a:rPr lang="it-IT" sz="1400" b="1" dirty="0"/>
              <a:t>Gestione delle modifiche: </a:t>
            </a:r>
            <a:r>
              <a:rPr lang="it-IT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caricare modifiche </a:t>
            </a:r>
            <a:r>
              <a:rPr lang="it-IT" sz="1400" dirty="0"/>
              <a:t>significative sul repository, abbiamo concordato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discutere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valutare</a:t>
            </a:r>
            <a:r>
              <a:rPr lang="it-IT" sz="1400" dirty="0"/>
              <a:t> le modifiche come team. Questo ci ha permesso di evitare errori e garantire che il codice caricato fosse di alta qualità.</a:t>
            </a:r>
            <a:endParaRPr lang="it-IT" sz="1400" b="1" dirty="0"/>
          </a:p>
          <a:p>
            <a:r>
              <a:rPr lang="it-IT" sz="1400" b="1" dirty="0"/>
              <a:t>Organizzazione dei compiti: </a:t>
            </a:r>
            <a:r>
              <a:rPr lang="it-IT" sz="1400" dirty="0"/>
              <a:t>Abbiamo utilizzato le sezioni "</a:t>
            </a:r>
            <a:r>
              <a:rPr lang="it-IT" sz="1400" i="1" dirty="0"/>
              <a:t>Issues</a:t>
            </a:r>
            <a:r>
              <a:rPr lang="it-IT" sz="1400" dirty="0"/>
              <a:t>" e "</a:t>
            </a:r>
            <a:r>
              <a:rPr lang="it-IT" sz="1400" i="1" dirty="0"/>
              <a:t>Projects</a:t>
            </a:r>
            <a:r>
              <a:rPr lang="it-IT" sz="1400" dirty="0"/>
              <a:t>" di GitHub per tenere traccia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compiti</a:t>
            </a:r>
            <a:r>
              <a:rPr lang="it-IT" sz="1400" dirty="0"/>
              <a:t> e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attività</a:t>
            </a:r>
            <a:r>
              <a:rPr lang="it-IT" sz="1400" dirty="0"/>
              <a:t> da svolgere. Ogni problema è stato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assegnato</a:t>
            </a:r>
            <a:r>
              <a:rPr lang="it-IT" sz="1400" dirty="0"/>
              <a:t> a un membro del team, facilitando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suddivisione</a:t>
            </a:r>
            <a:r>
              <a:rPr lang="it-IT" sz="1400" dirty="0"/>
              <a:t> del lavoro.</a:t>
            </a:r>
          </a:p>
          <a:p>
            <a:r>
              <a:rPr lang="it-IT" sz="1400" b="1" dirty="0"/>
              <a:t>Documentazione dettagliata: </a:t>
            </a:r>
            <a:r>
              <a:rPr lang="it-IT" sz="1400" dirty="0"/>
              <a:t>Abbiamo mantenuto una documentazione dettagliata all'interno del repository, includendo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</a:t>
            </a:r>
            <a:r>
              <a:rPr lang="it-IT" sz="1400" dirty="0"/>
              <a:t> per lo sviluppo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</a:t>
            </a:r>
            <a:r>
              <a:rPr lang="it-IT" sz="1400" dirty="0"/>
              <a:t> sulle decisioni prese.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E8A0D-6B59-9F9F-B2EA-66F35152A76A}"/>
              </a:ext>
            </a:extLst>
          </p:cNvPr>
          <p:cNvSpPr txBox="1"/>
          <p:nvPr/>
        </p:nvSpPr>
        <p:spPr>
          <a:xfrm>
            <a:off x="3194608" y="6280190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ct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5124" name="Picture 4" descr="Illustrazione Stock Issues concept icon means problems or difficulties and  concerns - 3d illustration | Adobe Stock">
            <a:extLst>
              <a:ext uri="{FF2B5EF4-FFF2-40B4-BE49-F238E27FC236}">
                <a16:creationId xmlns:a16="http://schemas.microsoft.com/office/drawing/2014/main" id="{DACF440F-2EA4-97F5-3169-5A68F3C5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22" y="3717032"/>
            <a:ext cx="2660890" cy="26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SCRUM life </a:t>
            </a:r>
            <a:r>
              <a:rPr lang="it-IT" dirty="0" err="1"/>
              <a:t>cycle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nostro progetto, abbiamo adottato l'approccio organizzativo </a:t>
            </a:r>
            <a:r>
              <a:rPr lang="it-IT" sz="1400" dirty="0" err="1"/>
              <a:t>Scrum</a:t>
            </a:r>
            <a:r>
              <a:rPr lang="it-IT" sz="1400" dirty="0"/>
              <a:t>, un framework agile ampiamente utilizzato nello sviluppo software. Esso si basa su un processo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incrementale</a:t>
            </a:r>
            <a:r>
              <a:rPr lang="it-IT" sz="1400" dirty="0"/>
              <a:t>, suddividendo il lavoro in brevi periodi di tempo chiamati sprint.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27982" cy="4014936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dirty="0"/>
              <a:t>Le </a:t>
            </a:r>
            <a:r>
              <a:rPr lang="it-IT" sz="2000" dirty="0"/>
              <a:t>caratteristiche principali dell'organizzazione </a:t>
            </a:r>
            <a:r>
              <a:rPr lang="it-IT" sz="2000" dirty="0" err="1"/>
              <a:t>Scrum</a:t>
            </a:r>
            <a:r>
              <a:rPr lang="it-IT" sz="2000" dirty="0"/>
              <a:t> includono:</a:t>
            </a:r>
          </a:p>
          <a:p>
            <a:r>
              <a:rPr lang="it-IT" sz="2000" b="1" dirty="0"/>
              <a:t>Squadra </a:t>
            </a:r>
            <a:r>
              <a:rPr lang="it-IT" sz="2000" b="1" dirty="0" err="1"/>
              <a:t>Scrum</a:t>
            </a:r>
            <a:r>
              <a:rPr lang="it-IT" sz="2000" b="1" dirty="0"/>
              <a:t>:</a:t>
            </a:r>
            <a:r>
              <a:rPr lang="it-IT" sz="2000" dirty="0"/>
              <a:t> Una squadra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auto-organizzata</a:t>
            </a:r>
            <a:r>
              <a:rPr lang="it-IT" sz="2000" dirty="0"/>
              <a:t> e multifunzionale responsabile dello sviluppo del prodotto.</a:t>
            </a:r>
          </a:p>
          <a:p>
            <a:r>
              <a:rPr lang="it-IT" sz="2000" b="1" dirty="0"/>
              <a:t>Sprint: </a:t>
            </a:r>
            <a:r>
              <a:rPr lang="it-IT" sz="2000" dirty="0"/>
              <a:t>Periodi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predeterminati</a:t>
            </a:r>
            <a:r>
              <a:rPr lang="it-IT" sz="2000" dirty="0"/>
              <a:t> (solitamente da una a quattro settimane) durante i quali la squadra sviluppa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incrementi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utilizzabili del prodotto.</a:t>
            </a:r>
          </a:p>
          <a:p>
            <a:r>
              <a:rPr lang="it-IT" sz="2000" b="1" dirty="0"/>
              <a:t>Riunioni </a:t>
            </a:r>
            <a:r>
              <a:rPr lang="it-IT" sz="2000" b="1" dirty="0" err="1"/>
              <a:t>Scrum</a:t>
            </a:r>
            <a:r>
              <a:rPr lang="it-IT" sz="2000" b="1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Riunioni</a:t>
            </a:r>
            <a:r>
              <a:rPr lang="it-IT" sz="2000" dirty="0"/>
              <a:t> regolari, tra cui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Planning</a:t>
            </a:r>
            <a:r>
              <a:rPr lang="it-IT" sz="2000" dirty="0"/>
              <a:t>, il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Daily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Scrum</a:t>
            </a:r>
            <a:r>
              <a:rPr lang="it-IT" sz="2000" dirty="0"/>
              <a:t>,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Review </a:t>
            </a:r>
            <a:r>
              <a:rPr lang="it-IT" sz="2000" dirty="0"/>
              <a:t>e la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Retrospective</a:t>
            </a:r>
            <a:r>
              <a:rPr lang="it-IT" sz="2000" dirty="0"/>
              <a:t>, che aiutano a sincronizzare il lavoro della squadra e a riflettere sulle prestazioni.</a:t>
            </a:r>
          </a:p>
          <a:p>
            <a:r>
              <a:rPr lang="it-IT" sz="2000" b="1" dirty="0"/>
              <a:t>Backlog del prodotto e backlog dello sprint: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Elenco</a:t>
            </a:r>
            <a:r>
              <a:rPr lang="it-IT" sz="2000" dirty="0"/>
              <a:t> di lavori da fare,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prioritizzati</a:t>
            </a:r>
            <a:r>
              <a:rPr lang="it-IT" sz="2000" dirty="0"/>
              <a:t> dal valore commerciale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</a:t>
            </a:r>
            <a:r>
              <a:rPr lang="it-IT" sz="2000" dirty="0"/>
              <a:t> in piccoli compiti gestiti durante lo sprint.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4870276" y="6157870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L'organizzazione </a:t>
            </a:r>
            <a:r>
              <a:rPr lang="it-IT" dirty="0" err="1"/>
              <a:t>Scrum</a:t>
            </a:r>
            <a:r>
              <a:rPr lang="it-IT" dirty="0"/>
              <a:t> favorisce la trasparenza, la collaborazione e l'adattamento continuo, consentendo al team di rispondere in modo flessibile ai cambiamenti nei requisiti e alle sfide emergenti.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E1C71A-40B6-EDB3-4340-71EBC526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2127722"/>
            <a:ext cx="4960192" cy="38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lta cucina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050857_TF02901023_Win32" id="{B34F87DB-145D-4A15-AFE1-4DEA62B57C9B}" vid="{9FF29A2F-702C-4ADB-A2DA-1273B06EE23B}"/>
    </a:ext>
  </a:extLst>
</a:theme>
</file>

<file path=ppt/theme/theme2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2928</Words>
  <Application>Microsoft Office PowerPoint</Application>
  <PresentationFormat>Personalizzato</PresentationFormat>
  <Paragraphs>211</Paragraphs>
  <Slides>27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Cambria</vt:lpstr>
      <vt:lpstr>Wingdings</vt:lpstr>
      <vt:lpstr>Alta cucina 16x9</vt:lpstr>
      <vt:lpstr>Progetto ingegneria del software</vt:lpstr>
      <vt:lpstr>Obiettivo</vt:lpstr>
      <vt:lpstr>Difficoltà incontrate</vt:lpstr>
      <vt:lpstr>Difficoltà incontrate</vt:lpstr>
      <vt:lpstr>Paradigma di programmazione e strumenti</vt:lpstr>
      <vt:lpstr>Paradigma di programmazione e strumenti</vt:lpstr>
      <vt:lpstr>Software configuration management</vt:lpstr>
      <vt:lpstr>Software configuration management</vt:lpstr>
      <vt:lpstr>SCRUM life cycle</vt:lpstr>
      <vt:lpstr>Requisiti</vt:lpstr>
      <vt:lpstr>Requisiti</vt:lpstr>
      <vt:lpstr>Qualità del software</vt:lpstr>
      <vt:lpstr>Architettura</vt:lpstr>
      <vt:lpstr>Design patterns</vt:lpstr>
      <vt:lpstr>Modellazione</vt:lpstr>
      <vt:lpstr>Modellazione – diagrammi UML</vt:lpstr>
      <vt:lpstr>Modellazione – diagrammi UML</vt:lpstr>
      <vt:lpstr>Modellazione – diagrammi UML</vt:lpstr>
      <vt:lpstr>Modellazione – diagrammi UML</vt:lpstr>
      <vt:lpstr>Modellazione – diagrammi UML</vt:lpstr>
      <vt:lpstr>Implementazione</vt:lpstr>
      <vt:lpstr>Implementazione</vt:lpstr>
      <vt:lpstr>DEMO: Applicazione per monitoraggio calorie</vt:lpstr>
      <vt:lpstr>Manutenzione</vt:lpstr>
      <vt:lpstr>Manutenzione</vt:lpstr>
      <vt:lpstr>Testing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</dc:title>
  <dc:creator>Alessia Aceti</dc:creator>
  <cp:lastModifiedBy>Massimo De Vivo</cp:lastModifiedBy>
  <cp:revision>4</cp:revision>
  <dcterms:created xsi:type="dcterms:W3CDTF">2024-03-18T14:26:15Z</dcterms:created>
  <dcterms:modified xsi:type="dcterms:W3CDTF">2024-03-24T15:44:09Z</dcterms:modified>
</cp:coreProperties>
</file>